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2"/>
  </p:notesMasterIdLst>
  <p:sldIdLst>
    <p:sldId id="256" r:id="rId2"/>
    <p:sldId id="260" r:id="rId3"/>
    <p:sldId id="257" r:id="rId4"/>
    <p:sldId id="258" r:id="rId5"/>
    <p:sldId id="264" r:id="rId6"/>
    <p:sldId id="259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D2B012-C346-4CE0-AC77-67F49399EFC1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76B21-4F11-4139-AAAA-A68526492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76B21-4F11-4139-AAAA-A6852649296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CCD6C76-14FF-44F5-B6D9-0090B8EB7DD0}" type="datetimeFigureOut">
              <a:rPr lang="en-US" smtClean="0"/>
              <a:pPr/>
              <a:t>11/24/2011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3BA7261-E59C-4B87-AEA9-2EEF38BB81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IWrX6kC9Nhs&amp;feature=fvsr&amp;safety_mode=true&amp;persist_safety_mode=1&amp;safe=activ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The Great Depression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00400"/>
            <a:ext cx="6400800" cy="1752600"/>
          </a:xfrm>
        </p:spPr>
        <p:txBody>
          <a:bodyPr/>
          <a:lstStyle/>
          <a:p>
            <a:r>
              <a:rPr lang="en-US" dirty="0" smtClean="0"/>
              <a:t>Written by Philipp Kister and Jesse Casson</a:t>
            </a:r>
            <a:endParaRPr lang="en-US" dirty="0"/>
          </a:p>
        </p:txBody>
      </p:sp>
      <p:pic>
        <p:nvPicPr>
          <p:cNvPr id="121858" name="Picture 2" descr="http://t0.gstatic.com/images?q=tbn:ANd9GcRmiQRUi0R7zdHLTOmoa5Ex36NaDTqfB5MeI9sokFMXmkWEeBLcg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419600"/>
            <a:ext cx="2085975" cy="1562101"/>
          </a:xfrm>
          <a:prstGeom prst="rect">
            <a:avLst/>
          </a:prstGeom>
          <a:noFill/>
        </p:spPr>
      </p:pic>
      <p:sp>
        <p:nvSpPr>
          <p:cNvPr id="23554" name="AutoShape 2" descr="data:image/jpeg;base64,/9j/4AAQSkZJRgABAQAAAQABAAD/2wCEAAkGBhQSERUUExQWFBUWFhwXGBcYFxoYHBwXGRgcGBkXGBcXHCYeHRomHBgdHy8gJCgpLCwsGiAxNTAqNSYrLCkBCQoKBQUFDQUFDSkYEhgpKSkpKSkpKSkpKSkpKSkpKSkpKSkpKSkpKSkpKSkpKSkpKSkpKSkpKSkpKSkpKSkpKf/AABEIAMIBBAMBIgACEQEDEQH/xAAcAAABBQEBAQAAAAAAAAAAAAAGAAIDBAUBBwj/xABREAABAwIDBAUGCwUGBAMJAAABAgMRACEEEjEFBkFREyJhcZEUMoGhsdEHFiNCUlNUksHS8BVicqLhM0OCssLxY3ODkzSjsyQlREVkhJTi8v/EABQBAQAAAAAAAAAAAAAAAAAAAAD/xAAUEQEAAAAAAAAAAAAAAAAAAAAA/9oADAMBAAIRAxEAPwAj3h3jxLeKeQh9SUJXAACIAyjmmaz/AI04v7Qv+T8tLef/AMY//wAz/SKzIoNL404v7Qv+T8tNO9WM+0r8EfkrOtypFAoNIb14z7Qv+T8tcO9mM+0OeCPyVmlscqYpvsoNT42Yv7Q54I/JXDvVjPtLvgj8lZUc7U5IB40Ggd6sb9pd8Efkrnxpxv2l3wb/ACVnEDmacI50F/41Y37S54N/krvxox32pzwb/JVHL204N9tBc+NON+0ufyfkpfGvHfaXPBH5KqdF21zJ20FxO9mN44hzwR+SmHffFgwcQ791H5KrhvtrpRQXEb6Yk/8AxK/BH5KmG9eK+0r8EflrNGHB4Condng6Ep7jQbQ3oxf2hzwR+Wl8aMX9oX4I/LQ+ME6nzXZ7FD8RVxAVHWAnsNBp/GnF/aF+CPy074z4r7Q5/J+WskYtsGCQk9tqtthJEiCOdBb+NGK+0L8EflpHefF/aHPBH5arZBTOiFBdTvLi/tDn8n5aXxmxf2hfgj8tVOjrmQUFz4zYv69f8n5af8ZsV9ev+X8tUQkU4JFBcG9GK+vX/L+WnjeXE/aF/wAv5aqJQKeGqC2N4sT9e5/L+Wn/ALexP16/5fy1S6CuhoigO9zsStxgqcUVq6QiVRMQLWApVzckf+zmfrFewUqAK3janFvf8w+wVnjDdlc3tbeOMxPRrQCFm3WknKCAeFBo2hjIBLGvJap8KAy8l7KRwwoKVtbFfVOD/qKpnxjxI1bX9/8ApQHAYFdOHFAp3pxInqOfeHurnxxfm6XPFP5aA4VhxTBhROtCOH30WohGR0rWcougXOnCrCcdjOk6qVgmISpaMpveRHsoCdGHnlThg+yg3be8uMZcRmbCAFZuoZCxF0ZgO3Tuq01vkpa0ts9MVrsErSgCdYm9o40BWMJTvIxWLjNo4hhvpHMwFpyhDkE9gAt21np35UCJzKHEnDkEeBg+gUBUMJS8joVc+ERQVCWyocy2U+qamb+EIR1kqSeXRKPrmgJTga6nA9lDg37QdXCnuYWahXvuiZ6dZEGwYUIPAmgLRgeyu+QjlQxsnedS79JiHAVBKcrIAnlMfjU+J34S2pSC1iVKSYIyoTflrQEAwQ5V3yIcqG/jz/8AT4nuBRHtqNW+pI6uFeV/E8B7JoCn9nJIggEciJ9tcRsdKfNGXusPDSg9e38cbow4Sk6ZnCr2RUaN5ceDBZbVx1X+agNDs/mZ9tIYMD/egrAby7Rc6To2GnOjMK1ETcJErE2qjtTfvHtLLbiGmlACU5M0TcGSo0HogaFcU0BXk3xyxilg9OUyQLJTAm3mxpfSjvEYTFmQMQFQmRLCRJHCxtQb3RgVIhidI8aCl/tEDVFxp0YP413DLx6bQg2jzCPYaA3Rhzy/XOpAwrlQQvaeOSQejT3AK99WGtuYwXLI8Ve6gMwwacGaE2t4sWVJR0IlcgErI0vy5VNjdoYxtpSy0k3gw6ZHaBFB6rummGP8avwpVl/Bfj1vYHO4nKrpViJJsDzNdoB3bGz3PLnlQjIXJOubzEgHlwp6cL+ora2qj5dz+L8BUATQZvkQ5DwpqtnjkD6K1ctdKKDHVs1B1Qk+imJ2UgaJA52rYyU4NigDdv7qlxTTjWVJaWFRl84A+bI09dJWy3C6h3KkJSCPOM3EXtBoufbERUDjFooBDaWzVrcEgEDRJPE8aEsbjVtY9D6mioMqgpTHmgFNiONyb8q9TXhZV3AXqJGx2pVKAc2vbQYOE3iRiGypvDYhwTHWSgAxxnPHoqyrEhKQryVxIHBZaQDPLMu9Tbwbx4fZ6EBSSSqcjaB81OqjwAkgdp7jQsPhHZcX8ohxI4KyggDkUpOYeiaDVexg6NTnkQKUJKivpmYA7cqjf+nOlgtssvCBhwm1sx4xxjQUxvCNuBL2Hcykmy0EkHstoeEEDtmuKxBF3G5MEygZSoDUpgXUI80gnlyoIcOtLmdOZpDiTAC2SmFD5q09YFPCQZGvZUeA2w050jLuGQ0+iUkT1MwtrBgfvXEEGqe2kJLmHxDZlK1pbcOhIPmFQ00BE8coofRjc3SPHUsO8eToSjwCwnuSKA03ZxbrKGsN5EtSkklSwptSAZzZs4URoR6qIvJFKUVKwifS4me+wivMMFtFbSMO4hRCujUJGsIdUEze+sdwFHGzd8HsQ2OjUlLgEFJSmFdqSRr2Gg3PJl2jDtxyK7+pMV1OEWNGWgP4j+ShTEb2YttULUUnkpIFu7LWhu38IyXeq+AD9JI9o91BudG7EdG14qP+msbC4vFPh1TaMKno3FtZVlwklHzpAAAM0TpxrS05g4giYnMBflfj2VT3fQlIxKeJxTp01CspBB4iOIoPPd09pLbdcS425mccKiW0FQzRAEj5vbWpvHuKvF4hTxcQgFKQElBJsIuZ1o/LKRoBTVRYRrx7qDyl34Kngeq+3a90LHvomw+wccUKSrEMtkgAKQ2pRHaMyhejBTdIt86ARZ3Zxyf/AJgFfxMJP+qatt7Hx32tk/8A2/uXRHFPQigwWdmYz5z7J/6BH+urLezcQNXWj/0v/wBq2ctOSgWoMTEbNeJbVmbORUkZSJtFr1cawhWkpWkATwrTCakSgUGturhQ1h8o0zqPiaVWNjj5L0n20qAa2mVdMuef4CohPOrG1T8svvH+UVWQaCUJPOmknn6qeK4TQNSZpySaSKy94N4kYUAWW6pJUluSOroFKgEhMwPHlQaLrkXJCRzNr8r1iY/edCOqgFxXgPefZ30CHet1x0lYCnVE6ylDaTbIkE2Agjt1JJ163iDmEmTxPCe/1eigKzvaZgoSme3jEx39lTNbxz9HvsfdQbj8rg7QNe6sVa1AwknWbSfYKAq2ptFnE41rD41tBbX1EOpUUKbUTIhQMQpUAyDw0q9j/gmwfzFvtntWlYntSpAPrFea7VbWT1kqPC6T7qO91fhICmlIxjgDicoQ4QZWDIPSKAIzAgHOYkEyZFAPbW2JitkrC0uZmnDlzoslRF8jjapAVFxrN4NjBDg9tDENgp6piRB0UL8fGeR5mrfwi7cb8hWysjpVKRlQCFGUrClKkcAkET+8BxoH3WxpCVpSCteYZUgiTKVSLmBcC559woLeLfLbi0DzOjLwHBMOByw5BYUB2RWIhxHkxF+kSrL2FCylfiFNH71aru6OPcJUWYzACC42LC8QVzqJqo5ubjB/cK9C2z7F0Fktxh8MsfQcSf8AuFQPrNWtlEIKOsAbhXpkjTjoKwcew+ykIdSttIJyhQtPHKrQ+g1FhcG67/ZoWvtSCR97T10Hp7G1mlN5XSFp0giSP4TqNawNoboCc+FcBOuRRynnabH1VjYHdrFlQNkQfnL09CZNEWA3cULvOA/wkgeAEj7w/GgbszEOIiczToTKkq6pIGhAJ6340U7K266DCgVaQoCRYXB0jv8AZVNDSUgXBvqBee9UmfTTX8XexJAtcmgLWHy5dKwCNRAMV1xtc2X/ACihXZG0ih0XkTBA5HW2tFz6xwvQQSviofd/rUckQAqB2AVKRxNVGsUkuBFwSCROhjWPGgton6R9VdTN+sfVTkpiuIRExxNA8Nnio+P9KkQ32mkBSQoUEnpNSpFZmzdoJxDYUi9zp3kCe2BWklpQ1oCPYo+SHefbSrmxDLQ7z7aVAP7VT8svvH+UVVy1c2hJdXNriRMwcotI1qqRQOAtSRSBtWBt7eYsD5NtTiuZBCR6AJPqHfQVd999xgk9G2UqxCxIm4bSdFqHFR+an0m0BQFsXB4h5Tzyw6pxQBC1oWcyjMgqIggix7DT2N5FeUFSglClqOdYHWk8S4ZWe6Y7LCrO1tgOOjpGXCvjlJv6JoIGNjqDmdWVKFCflHEoUDA85CyFHWJAOlazOzGlElS0r00IA8UyT6qFl7vvkQUkEH1+mqCQ6ydCPHuoD93ZYTdttoECZAJPozIn186yhvAoSNVJmPmyOQ1iqmzN4FpjNca374tPb31sqYaehYACj2ce2P1egyV7zodlCwqdOHoOk8qHtorQVkRHf/Stra+7hVdMZhp29knj21j7YaXkbUttSFDM2sqTAUpJkQY1y2Ive/GAEuzEtEQ4CogANwlBETdK1EzAEkdUntAox2W6EJ+TMAagDKO8xArz3CYnKaIMDtDLEcdfVQHDeNMan+tSnHjQkTw/RrCwBU6pQSQnKAbzeSRqAYiOXKo1Y0gqQblJKTF7pVlJBifVQba8aCkggEHgUgj0g2/RqFzEgREW5AQPQLVkpx3q7NP1+Nccxo0JEfr1UGuMdNov6B+pqu9jxpx/XCste0PoeNQMLOaT7e2g0vKY431roczJt5x7dbDQcT3Vk7ReJUGkGCuet9FHzlntiQBxJ7KY6UGEjMmB1YNwBImTZRkX7TNrUEexsY45jXElRhKHIAOWYIFzzr0nYZSGikTIVJBMnQV57g0dHilOqPXLakEC4WVIkODvy3Bv3mak+Mxb+UM69UJ1N+HMa3oPS1CRramN4RIMjWIvw7qh2QQ8yHdQqShIVGYCwObhJ8OPKq2I2mQyFFktuqOVLZVPyklIGcDzTEg2m2k0GmvFpTGY2KsoN4nl6iKtIT20Ebl7XOIaeKwAlby5bEykq60ST2+IOlEysGVpyhah9FSTB5Qe0RQaa6zdoY9CUqGcSQUgamTYes1XVspCQJzLVxUpRJMc7xWRvIgIwrhQBKMqzA4JWCfVNBlM78FghHR9CtsZSjMS30aRMo4l1ahGbkeyiTYO+q332UIbTlUFl0yohBkhKM2WMxImCdDQ83jsJiFNpdbDiosCIuQOCTJ00NqN8HtBpljQIbSmyUgBPcEjiTQG+xUQ1H7yo7ppVW3RxRcwwWbSpVuQzGB4UqDM2i2A6sAQJ0H8Iqm84EJKlEJSNSf16qzN7d6eixDqEJlSVASowJyJOgvF9aE3trOuqlapjQaAC2kUG9j9rLc8wlCeHM9p4+isBW8ikEoe64uO2NNeetStHkZ/UVBtHDhQ0B9dBUxTWEWZ6NRPoAv6JqVrER5oCeQFVUYcJ7IOkejxqdIgey/Ixz/Uig6nasqyrv2yD4yZj0U7E4JK0yLK5cCLdmv6txpY9rQjVJkG1pt6aZh8eU2MG1v6R3UGfimRmvHL9E3FSnEBAgcb+7h66nxOMCjKbKmbW09Foqk9gHX3CGQF5QBJUlIk/OMxxnTsoOY7b3UMedBy8b8NaytqYhBbbCV51Qc3naTKZKgOtzAJvytmuubj4uJyoV2B1E8/nEVQxW7eKb8/DvAc+jUofeQCPXQZwNaeF2iEpM8ATpxi2nbWWFV2g9px2xmGGXlNS2WWOkS+FhXSRJGdCpBCoTEiPlBlI4hanUmT50yZOsm/LtoUG1XujS30rhbSZS2VqKAeYQTlHoFdRtJY40BIE9vbr+uNaGwtk+UYltpSsqVBaioawhJUcvAnQXm0m8UII2srnUrG1XkuNuNLKVoVmSRFjEGxsQQSCCIIMUBnvNsYYRSIUVIWCUFQhUpIzAi1+sOA10tcbf2mYga/rU1Y2ptfEYxaC6pKilOVKUJCEJEyVQOZiSb2AGgFda2WlIvrxPMxYDl2DxoKWEm6pOY6zPDQdg5D08auuOZkZFXEyOGVX0kn9CNaTpQgX4d3oHf7a2dlbouOAOPBTTUdVGjq72kRKB/N2J1oMLFBx1ByIUoNyVLiEoAmSpxUJTfgTPKi/dn4N2wgOYz5VahIbzEISDwUUwVqPESE9itaW3cO24cNgkJAh9pamxIQGAHCZIESVIi/Mc5orU8lPSKzFIbISsQOrocwkHqwoaWiTQOW0202EISltCfNSkBIFybAaan10Hb2PsqKEuFQ+gQtSesLhUg6jWToRWzvbtpWFQlTjaXmyYzJ6q0q/eQZCgfpJI7q8v3h290y8yRCfmWIIEg29ImaAs3W2glTykKACMXmWLiBimjlfA/i6roH7ydaL8EhbIg9dHMaxm+ckE3HEjXXWvGcBjnEg5QCGXE4pKTzSUoVHGCCnNH0AeFe4YXES2hwwApKVkiTciYE6jt48hQdxjhCQcpV3cu0cO6hnaOKU5DaW1/KHJwtI1PIRN629qY5DKS+4ohCEKCgB50xlHYoKEf4r6WHNk/CRhg4kutKbSon5QEKyyogZ0wCDbgTr6KDX2Pue0Sha0GUeZqI7oP41R3y2qenTh0JlLcLWR9NQsD3Jg/4qOGMQ2Ws7RC0wCCnjIkSDcTI14UPMbuJzKUrrKWSpRI1JvQGfwfYjPgkmMvXWI7lEUqt7q4cN4cJH0lH10qDx/fLE/8AvHF/8wePRIqgh4FJk8AUjt0/XtqffdJ/aWLj60f+kisyTlHOeR8Z50GmjEW4z2cv96avGyL208e+qouLejXlFROJOkf7e+D6qCRbxH6j0eyqqsTE8R3+umKBvf8AXjTDhyRHHhw9F/Teg4vaoII5cfbx004e+qS8db6XER31I5hEiy1BM3gyT92J53iqBxLeaErCP3ynOJngE6d4BoI3cYoGRYgWF57+6o8HtJTeYg9ZetgalOxVrPybrL5J0S6Asn/lvZFk9wNVMQ040rItK21a5VpKT91QoNTC47EuKHRFaybQEk35dWjLCYTFJZUy4+yhTiClIzwQSJKisAAZdZ4AePnbW03EjKlZA5AwL2NkwNKkG2HL3mUlM3nKrzhcnXSeVAdKwyHE5cW2txI6qXVA58oAAUHkE6gAwSRJ0rE2puCvKXMGrypH0Ux0qezIPP8A8MH92sLCbWUhQOZ1I49G5kPoOUjxBoh2XvaErCszij++0jNy/tGnUExwlJoBItnSDIMEcQeRHA9ldGHNej4/ePAYky+hxxzKQFBmFk8PlUqBUBBssEUPYx/CmRh3ui7MThzbudYzzMfOQBQYCcCTVxvYy0gKcUGknzZ85YmCUJ4i3neaOfCtPC4UrQCNo4JCyYLZzIKRNznU0EWAmB489Fz4NitvpEP+ULVIJSQpOYpPRnOColOYQTwBB0mgxf2o00nKk8dZknlc/O4T4RVrDMYt9JW20oISnNmX1QR+4DGYngBrRbs7dwNpUhtlpCuqCpSEqORQyrhXnZr5gZHmnSpNq7vgNIzrKUJgLBUpRWkoKF9dRkGFZ4AvligztyQ2iQGS9jErN1oKVJTNjCpSyOahc8J0ou2ntryZoOrAUApKXDmSAkKscuaNDwNz30NM44pQUYBGNe0yoUhamk8BCn4hOsCaGN7cPikoCsVhAyVdUKLxKzfMAUdIqU2JAIgcIoNPeLbGHaxOFxWGKHVIWoLKVySnIhKElUmARmjtmau4ffhKsTjQlXyDmHcWjMYIcThrgTGqgRE6xFeYGtR7YSw0lwEKSoTAB5Tx1oDnbu+OVzB9IlKcjiFqKXM5LamylyUFIIBzRBMiONC28e1memKWkZmkEBJJ4J4f7zesTpQq6yonQf1JqJZoNnZBDmKbsAl8raUlEmA6gtmx1IzhQE8K9Y3YJVgcIqblpudOWU14xszE9C+24QRlPSJkG5AJRHMFQAn3V6fsbehpjZTCjBWlrIhGudaZt2C0qPAcZIoM/wCEXa2dKWG+tcLc/hTdCTe5J63cBzob2Y+EArQqxCx0RlSOtlhJQrqmSkEgyOrPC3dj7YC1KLuHViHnFyXA90YJUfnJyHukEWgRapX9lAhTiQhtKnVoDaVLWUhEAlK1CFpzEi8caDa3N2wnCqU24soQpILSFGG1HUw6ZCEkAWVOVRMV6U2rOkKRoe0H1ix7xXj272xziXkto4+dMxA1UeVq9qYYyIShCQlCEhKRyAECg39gpIZGbXMfbSp+x/7O/wBI+2lQeMb5tH9o4owAC4IKjH92i4ieNrxWViMGQJWsJHNRDY56rkRUXwl7wPI2ni20KyBLg6yOqr+yR84X/G9BCViZiSePHxNAaox+GSP7YnsQHF/5OrVxtHSR0TDjkRdYaZEdnSrzG/CKENjpeWsBkJzfvLQgd0uECb8L0d7K3cfJnEuD+FpSPW4pKp9Ed9BC3sh3Kc+RpMzA6R8iJ+agIHgTSf2ItxolhKzxnEDoEqvohpmHLybuKi3HUF2F2Cyk5smZXBSypwjuLhIT/hAq/EUHl2I3HxDalKyMvDLmABLQkRIyxlmSYKjw1BpmK3dzsB57DLbBSFFxkocUhEec6ykhWlyTJE3Iow3o2w2lbGHUpIDq5dnQMIusGCLLIya3GYVqo3gaCc4VlSDEwuAewjTuIBHsDxtzd5RBU2RiWgJK2YXCTxca/tEduYR2muYPHOJRlQ8Ft/VOALR/215kg9og0db4bpJcy4zAwh0guHolZQsBJX0jRTo5ANkkBXf5wX8ZOmUPLGxiP+KD0b4H/MRAcjUBwK5SKDpLCgelwymj9Yw4YnmWnipJHYlaKgXsVJ/ssQ0vklyWFf8AmfJ+Dh1rQ2nsjomRicO70rCjFxC0ycsKiARNuBEi3GsbywHUDwj1iKBYvZDzQzLaWlP0ozI/7iZT66qIXxFX8NjS2czS1tnmgkH+Ug1Zc2ypX9q2w/e6lN5FnvcayKPpJoKuHeB19d6ficASJF66HMMrzm3mjzbWlwehDoCv/Mq7hcICApnFNKkwG3j0C5gH5xLfGASsAkEUGVh9ovNQEuOJiTAWoC4g2B4gweYNbWB26UmcqVFRkklcnvhYmotpbOxCEpcdwqglQs4kZ0kfxtlSePOb1iHFpnqwOyRQegYTegxAWtsH6CvTbpAoDwqyneHFC6McT2OsNL/mSEn1V5yMUakRtFVB6C/vRtBQKVnDvA26jjjKo70kEeg1h47GOqA6XZ7KkpmOiMETE3QokmwuqTWCjaznoqZrabpskKV2JBV/loKuPdZM5GXG1cAVAx/KCfSPTRmxs7Jg2kqjMRP4xWDs7YTin0rxILSZzDPaSLpRzEmwkaxpcgl3h24ltOY8LJTaZ8e++g74oAza2yyklaRbjw9PdWTFX8XjXMQbm0yEjQe89pqLyYBvMTfNlj0TQdwOBLgWrUIST6eAHpufTW7uMyXHXmSohK2CctiFLQpPRgzyzq05nhNVd3sQlOdKtFpIvz4Grm6SAjFdIoSlBFk3USSAEoTqVGgfs9kEBeguRbUDl6R6jyqRjHlDaGsQlZSiUtOI6wAUoryKSL+combm4rQbwqUoypg5SRIvJN4CrSgWSkcgo/Oo13P3Z6BIdc6zpumfmJvED6V9eAgCgk3R2KcMhSshClwOskpUEiDBBNr691b/AJQ5yFPmnoPbQbewFqLXWEHMrwmlTtiqBatfrH20qDwL4RdhPr2ni1pYcWkuAhSUEiA2gagdlYGFyMn5XCKX2OZgPuwKJd994HmNq4sNrgdKLcP7NHCqw+El2Ou0lZ558v8AoNA/CY/ALgKYUyecWHpF6MtntoygoUFJ4EX9lee4vfgrt0CB3qUfYEmoNnb1FsyEpA4gT+JoPYBYVUxuOShJKjAAJJOgAuSZ7KwcDvk0psFSko4dY+nsoR313sW4VMtuocZIGYpQBJ1yZpOYaTEXteKCHpV43G+UKQSyFhKcxISEpHUQpQkgfOUBzVpMirh99sY0/nU6pQSopUzPyWUGFNhodRKbRYW1FEe7+FLLZAKkZgEqj51+txE3Ed83rD3t2Gs4hTqAVIchU2nNlAUFDnIzToc3fQG+xtuJU10uGTnazEraUoIU28RMBdxC78Im9pM+d7ewQV8uhAbSo9ZAUF5DOsgCAdbi08tFs/A4xklbJU2SIJS4gSORTmuOwg1rbJ2zjysNBc5jPRhlhRJzTISGzBBvmtliZEUEOy8GlvBq8pSchIfSgyCRlKEKAFxOYkc5SdLkXiZMR+E8J/WlenY/4N8Q+gZ320KJzqBStZK73U5mOY31vcnW1U0/BA9EeVtQbwG3DfSY5wfXQedkUgqvQx8Db32ls/8AScHrNRO/BA+P79n05x/pNAB56kYWnMmSUxfMkdYEXBFxeY4ii1fwYPj+8ZJ5BwT4GKzsXuU435yh32PsPtoMbD7RcbUVNuutqMypLikkzrJSRJPGtBvfDFCMzpcHJz5SRJMHPNrx4U5W6yhMrQI1BW3r3Zp9Vdc3WUmOukz9ELVbnKEEUEbG8IJ+Ww2GdEH+4Q2ZgwZaCOMeidTVxG08DBzYYpOQEBtxzzs0nrFZCRkNwUKhQgSDIqubsqTqHI5hl3wugH/eus7sLUfMdt/wlj2i1BbY2/gkXGEcnmXUL/zt1cXvs1ACGn0206RuM3OAgSOEWtVfD7iOqUAEqPemDHcoiifZW4GGZIXi1zEktym4i0kEniLC/bQDmGYxeOJLLZyhU5lEBAVMwCE6ydBNMxnwebQUrMWw6TrlcT3/AD8tu6vVW9t4YIATIAHVATAA0AAiI7K4rehoRCFnhYf1oPHlbibQTfyR63IBX+VRmq2J2RikiHMM+m4MllwXAI1yxxr21veRoxmQtM8xeeFp9dSDeVA80LV3BI/zLTQeCJaXpkXP8CvdVrD4N8lIQy8rkA0s35+brXt697iFICUqOYTdStORI6oPequOb0rnKEg6z17RGonW9uFAO7hbsPoHSYpGSDKG1xmJjz1J+aBwBueQ4mylrk9UEWiDftkKgeBNZbO31GRkEg+rneur24qYypFp4n8IoNZsHjA7P0alCKxP2uozpPYPXc1Ice6eKUjmQJ7tfX6qA02OPk/SfbSqDdh3OxMz11DwNKg+f/hKwWbamMP/ABR/6aKGFYAjnR7v0k/tDFkRZ294/u0c+NDq2RHnD0eoUA8toio80VuuYMGTBHo4VRew4m1BTbUo9UEwqJHdetAYVDDqDnCikhUAhUFJkTFu3Lra8VUU2qNbeFNRhqAkf3hRlEGI+afR+NX2N6mVtEKcLaykwQlRIMQIgcfxoc2dsMuqgQI1JJgX4kcewXo12TslnDgFAzr0LnWKu3KkGEjxPbQZWzNhPvAF1XQIEGBlLh7QlROSf3vCi7ZmBTh0FLK1NgkZiA1mUf3nFJUVcTeByArOwmIWcQ8gqUAGWVAlCxYlySZg9xtx1q+SDAk35NnUa8SY9PvoLoxS7ddZIEGO3nCBe3tpjy1/Sc8XAIiOwcf62qs0iSRB60nzIFtePtqLpLmAdeQPGYtf/wDqg483cWuQNZUCBJIlxR7b+2pH3ZIgpAFyITPKZB01gRS6RRGhtPP06JPhVdajGh5ciR3EA/70DM8ESo8/OM6RwPA8+dQO7yJS5kh0ko1IVBJMQOHPWNOM11xsGZQub/MIJ4gSERx58KrKwGVWbJIA0KSLzzUAD2WoNnEYxx5IvlHDrtknq5fmKJOpm9VsPh3G5SpwKSuTrlgnUQlYlM3AGgmpcIMp0EgC2sGdMsgzHjNVsWSlQCQlMkqSlIgZicyiQdNTa2tAx9pardItF/mFNxcalaraW17arDY6Qs6mwJlaiT6Aq/Djzq6syqwKpMZcwgX4GKnSzJ80mB9Inu+bf16d1BVwuCHSHJAjgIPYokXtfjU+JZOXqqA5Wm44ggRTmEQFHLHVIEyr0+bzNPW2ChNknLIAIIvyvN5oKLixJlxIJt84CBYmRw76clsqtnHGyRPtUeVdawagqQAkAZZhXhrp76sJaVOqlQJNld50OvuoKoVzkxYSg6dwUBbSwq00lSpVIibADKAed1zSyi54cib30sVVaRhLiIMWMR6TrQOYaNhJjWwTbh2+ypfJyZIVN+PfyCY5ainwrW4GthJjQdUk1YQQpKspJjSxGhg28aDGVnQ8SVSFBMBM2IJzSkI5RcHnPCtZLptlIAI5zwtNU8V1cgJMzljrHgTxOlj6u6rTWUJKZIyzJAmBBFvTegeXFc03vqR7anBmwv6eXdrVQu50wkFKimwmBHaDxirYa80BZzAWGoJiBPC8UBpumIw4tHXVaZ487VymbmEeTdXTpF+Oa/delQeSb7bPzY/EkkiXpt2ITqay8NsoOEGFxpMgemZo/wB42JxL0ozdfkidBoVD8aH9tY0oTlCCMwEzkFtBaDIOndQCuOQ2J6PMU81H1jsqgtAOk+M0RM4QueY2rnqCD2RB/RrTw27JPWdIB0ygIB7ico48pNAFt7PU5ZKVHsj13FbOzt1ikDPmjXIiT3SQmPQD6aMGNkIbsEt5bTKcp786Tc+iq7uHGYQFE6xAWmFWvFxp2fjQQ4aUJiFgAWAmwiBASmfbXMSgqPzs1gkQodbl1onvqdzCZet1RxjKQe+yo14moGseCro0qBMBRBeymCdcucq8KClhMIPKXHCrVpDcEHMCFLVwOkEAyeNaQwwM9dzsCQsjT09/HWntKcuc3VIESolUcbwIHI63PZULhzCAhJ/eiwPYTx8fRQWCgAXJ71BafWVAaVRWtKdXEgHUBXDl/an2cKcl7Kdc0wAAeZi8zqRWix0qpISEyePWPgBHLjzoM1pSdEkk+cIIUCBc/NOg/XCpW2uqVwrJBOZPR6AXKsuotwFWnsISSSqVJi4SQQdYsqxgzUgw0oSiwAMm5AuSVTBM6zQUPJAYylKjAJALarnjCwJ17JimDAhVgUqnUZVpsOeUgakcJtetFKUNjqkJE8LX4mSJtPOqeIxa7rGbKTEhKlEI4KBJgyQLDhQNfbWElInNKU3GcJJ0UUqmQNIkCONMxChlPW6M5rdRANouBluSPCauqaNlAKKsuXOSTxk2Ayx/i4VXcwZVBzK5gqJKu8aQDcUHFuJUAUq48yR2SAQdaa8pIQsqBVYykJUoG02C1Ead34VOzswBIvGmgBUY773ngRrrUDGHxKlP9E0hxKXS2lRxLaBZKcwUkhSpzGYIEBQFA1jEkpTouEiFFKs0RIkgTxHHhXH15kAmDCpMZk8Oeo1mKha2Xj7IKMKVWF31fNSOTfIfN91WxsbHaTg0xe7j6z6fkuFvVQRIQDMIJ4nLmAnkP9qsNtQUZRkvK5IJIjtVbv1qRrYuLgEYvDj6UNOqEzwumR2kDjyvIrdx8D/xrSQqysuEJJJsQCp7Tlob8KBru0IMQTa/XHEagBJiuLUlQGvoEmLTe1dRuzJk41wkGDkwzKdeHXKz7avjd1IHWxGMVaIHQo9SWJ9dBVYIBGUrjW6p104+mp8wJjKDz7+Xb31IN3Wk36TGf/kx/lQK6Ng4cGD05IvCsW+ezRLgoMbEALXlSCjIuOQMpmwkyOsOVa4bJEGbgeHEVNhNjYRPmMIJ0MrcXH3lmp2QyBZlsACfNHGeJNBVCQIkxHMxw07qsN5fpj0eyxqVHR/NabkG8NtyCb39tSF1P0BbiEJA8aAl3WADEDQLUNI9VKnbtOhTMggwoixB9YtSoAzeFDnlDpQqBnNgyVmbaKzBI7yKFcHsRbgPTP4pBzq6qm0oMZiRClBSSIIgCY0ox20kdO6Z+efwqgop4aHl/vQVsHspDZzBbyoF8zicpJFpSlCRbUWjjFSNuAGRltw1g+hJvT0lIBPov/U0xprNYSIEySOHaON6CPE4rMAlU3uQLSJuJJBi17c6hW7mkKlIIsEkfhxvHZarJakedHC4Gg9APjUS8PAkZQewD3UFMAdaxN5HC8cVHrn1U9SDkEHrpMaBIA4wfO9fjUy0KkgaW1I9XEW9tMcZkWgmYvOnG8zPGgqvMgSSoqUeAEzHOST4VR2QA0hZdCsylKUSA4IBNuqknvPbNbKMKBxTA9ncO6nBozIMH0++ghw+KQQlSEzmAIJEcLHrydANY1NWkvmO/mJ052gGuMYfrZjJvy9RtPAVOWxcQefK/Zfx0oIClXC2mkax+hXC6SDMz2mePIce2pW2eYJAH46a1KpsadXTQqt6aCogmZm5uSJnjxN+PKq5fPSpQSAtQKhrcAiYXl1GsTNXc4FsyAdNZnuvPh4V1AMAiT2WTaf3rzp4UFJBWVGQmP4uHHgfGrzODhPWJmLgBRPpAA7u6p8Ph1Wi0ju9YT76lXhVGSCAf3luW7oM+sUGNtPGoAKCh+YPmN5AO0KKuybzpQ7uXvunDtO9M26ouPqX0iQCjMUJzJhShC7ZoBvm7qLHdjqiVErHFLaSrvOV1xZUONhPfVLFfB7hVSUdTPeAhnXWUFbZUnuB4mIoIHfhIwqplC0mxJIAm2ljMac6jV8JeHhU9JrERYiNROg1HOtJO4rXF149hKEi3MNoSR4jvq9ht1GEZZbbJGqst7XBuTftoAvFfCOyoQhlREElK1kgnthMjlNW8N8I6SIGGeXJ6uUAkjgDYyZgSNe+jhrZyE3SgSO2QP4RoNOFPU00oBWXMEkwUgqggwQMoPEXHMUAgd+s68qMNiCoSYWW2yQNQAolRNxaJqfB7zuFQCsA8gKNiShCeYzKdyp0Hja9FeGcS4kKQokSbyrUWIhV9REEVN0dANjbjwTfZ78CBK14ZOpjUrE62qRvH4pQUEYEtG4CnXGwm3/JzK1i0R2ito4FKlSoTaCCBBEGx5iTPoFToZAAHLu4eigD39l7Tcv0jCSIlpIVkVHNSpKh2G3MVUx+38VhcxxDDyk+aVDoejvOXKUMkRewJkUe5aeDFB5eN6H8QFhjBYiFiFqbDgnq5SSWkJBMc6WGw201xOGxqkjqw5iFoT4LUkxFq9SW5zJPeZrk0Dvgw2W5h8EUOoS2rpVqCUrCwEmI6wJHDnXa3NjH5L0n20qC2cE2blCCeZSPdS8hb+rR90e6lSoOHZ7Z/u0fdHupeQN/Vo+6PdXaVBz9nt/Vo+6PdSOz2vq0fdHupUqDn7Ma+qb+4n3Uv2a19Wj7ifdSpUHf2c19Wj7ifdXP2c19Wj7ifdXaVAvIG/q0fdHurh2Y19U39xPupUqDi9lMnVps96En8KSdlsjRpsdyE+6lSoHDANjRtA/wj3Uv2e19Wj7o91KlQIbPbGjaPuj3Vz9mtTPRNzzyJnxilSoEcA39Wj7o91L9nt/Vo+6PdSpUCGz2/q0fdHupeQt/Vo+6PdSpUC8gb+rR90e6q52KwF5gw0FKupQbTJNrkxJpUqCcYNH0E/dFd8jb+gn7o91KlQd8jR9BP3RXRg0fQT90e6lSoO+Ro+gn7o91c8jR9BP3RSpUC8jR9BP3RXfI0fQT90UqVBwoAsAAOQtSpUqD/9k="/>
          <p:cNvSpPr>
            <a:spLocks noChangeAspect="1" noChangeArrowheads="1"/>
          </p:cNvSpPr>
          <p:nvPr/>
        </p:nvSpPr>
        <p:spPr bwMode="auto">
          <a:xfrm>
            <a:off x="63500" y="-896938"/>
            <a:ext cx="2476500" cy="1847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6" name="AutoShape 4" descr="data:image/jpeg;base64,/9j/4AAQSkZJRgABAQAAAQABAAD/2wCEAAkGBhQSERUUExQWFBUWFhwXGBcYFxoYHBwXGRgcGBkXGBcXHCYeHRomHBgdHy8gJCgpLCwsGiAxNTAqNSYrLCkBCQoKBQUFDQUFDSkYEhgpKSkpKSkpKSkpKSkpKSkpKSkpKSkpKSkpKSkpKSkpKSkpKSkpKSkpKSkpKSkpKSkpKf/AABEIAMIBBAMBIgACEQEDEQH/xAAcAAABBQEBAQAAAAAAAAAAAAAGAAIDBAUBBwj/xABREAABAwIDBAUGCwUGBAMJAAABAgMRACEEEjEFBkFREyJhcZEUMoGhsdEHFiNCUlNUksHS8BVicqLhM0OCssLxY3ODkzSjsyQlREVkhJTi8v/EABQBAQAAAAAAAAAAAAAAAAAAAAD/xAAUEQEAAAAAAAAAAAAAAAAAAAAA/9oADAMBAAIRAxEAPwAj3h3jxLeKeQh9SUJXAACIAyjmmaz/AI04v7Qv+T8tLef/AMY//wAz/SKzIoNL404v7Qv+T8tNO9WM+0r8EfkrOtypFAoNIb14z7Qv+T8tcO9mM+0OeCPyVmlscqYpvsoNT42Yv7Q54I/JXDvVjPtLvgj8lZUc7U5IB40Ggd6sb9pd8Efkrnxpxv2l3wb/ACVnEDmacI50F/41Y37S54N/krvxox32pzwb/JVHL204N9tBc+NON+0ufyfkpfGvHfaXPBH5KqdF21zJ20FxO9mN44hzwR+SmHffFgwcQ791H5KrhvtrpRQXEb6Yk/8AxK/BH5KmG9eK+0r8EflrNGHB4Condng6Ep7jQbQ3oxf2hzwR+Wl8aMX9oX4I/LQ+ME6nzXZ7FD8RVxAVHWAnsNBp/GnF/aF+CPy074z4r7Q5/J+WskYtsGCQk9tqtthJEiCOdBb+NGK+0L8EflpHefF/aHPBH5arZBTOiFBdTvLi/tDn8n5aXxmxf2hfgj8tVOjrmQUFz4zYv69f8n5af8ZsV9ev+X8tUQkU4JFBcG9GK+vX/L+WnjeXE/aF/wAv5aqJQKeGqC2N4sT9e5/L+Wn/ALexP16/5fy1S6CuhoigO9zsStxgqcUVq6QiVRMQLWApVzckf+zmfrFewUqAK3janFvf8w+wVnjDdlc3tbeOMxPRrQCFm3WknKCAeFBo2hjIBLGvJap8KAy8l7KRwwoKVtbFfVOD/qKpnxjxI1bX9/8ApQHAYFdOHFAp3pxInqOfeHurnxxfm6XPFP5aA4VhxTBhROtCOH30WohGR0rWcougXOnCrCcdjOk6qVgmISpaMpveRHsoCdGHnlThg+yg3be8uMZcRmbCAFZuoZCxF0ZgO3Tuq01vkpa0ts9MVrsErSgCdYm9o40BWMJTvIxWLjNo4hhvpHMwFpyhDkE9gAt21np35UCJzKHEnDkEeBg+gUBUMJS8joVc+ERQVCWyocy2U+qamb+EIR1kqSeXRKPrmgJTga6nA9lDg37QdXCnuYWahXvuiZ6dZEGwYUIPAmgLRgeyu+QjlQxsnedS79JiHAVBKcrIAnlMfjU+J34S2pSC1iVKSYIyoTflrQEAwQ5V3yIcqG/jz/8AT4nuBRHtqNW+pI6uFeV/E8B7JoCn9nJIggEciJ9tcRsdKfNGXusPDSg9e38cbow4Sk6ZnCr2RUaN5ceDBZbVx1X+agNDs/mZ9tIYMD/egrAby7Rc6To2GnOjMK1ETcJErE2qjtTfvHtLLbiGmlACU5M0TcGSo0HogaFcU0BXk3xyxilg9OUyQLJTAm3mxpfSjvEYTFmQMQFQmRLCRJHCxtQb3RgVIhidI8aCl/tEDVFxp0YP413DLx6bQg2jzCPYaA3Rhzy/XOpAwrlQQvaeOSQejT3AK99WGtuYwXLI8Ve6gMwwacGaE2t4sWVJR0IlcgErI0vy5VNjdoYxtpSy0k3gw6ZHaBFB6rummGP8avwpVl/Bfj1vYHO4nKrpViJJsDzNdoB3bGz3PLnlQjIXJOubzEgHlwp6cL+ora2qj5dz+L8BUATQZvkQ5DwpqtnjkD6K1ctdKKDHVs1B1Qk+imJ2UgaJA52rYyU4NigDdv7qlxTTjWVJaWFRl84A+bI09dJWy3C6h3KkJSCPOM3EXtBoufbERUDjFooBDaWzVrcEgEDRJPE8aEsbjVtY9D6mioMqgpTHmgFNiONyb8q9TXhZV3AXqJGx2pVKAc2vbQYOE3iRiGypvDYhwTHWSgAxxnPHoqyrEhKQryVxIHBZaQDPLMu9Tbwbx4fZ6EBSSSqcjaB81OqjwAkgdp7jQsPhHZcX8ohxI4KyggDkUpOYeiaDVexg6NTnkQKUJKivpmYA7cqjf+nOlgtssvCBhwm1sx4xxjQUxvCNuBL2Hcykmy0EkHstoeEEDtmuKxBF3G5MEygZSoDUpgXUI80gnlyoIcOtLmdOZpDiTAC2SmFD5q09YFPCQZGvZUeA2w050jLuGQ0+iUkT1MwtrBgfvXEEGqe2kJLmHxDZlK1pbcOhIPmFQ00BE8coofRjc3SPHUsO8eToSjwCwnuSKA03ZxbrKGsN5EtSkklSwptSAZzZs4URoR6qIvJFKUVKwifS4me+wivMMFtFbSMO4hRCujUJGsIdUEze+sdwFHGzd8HsQ2OjUlLgEFJSmFdqSRr2Gg3PJl2jDtxyK7+pMV1OEWNGWgP4j+ShTEb2YttULUUnkpIFu7LWhu38IyXeq+AD9JI9o91BudG7EdG14qP+msbC4vFPh1TaMKno3FtZVlwklHzpAAAM0TpxrS05g4giYnMBflfj2VT3fQlIxKeJxTp01CspBB4iOIoPPd09pLbdcS425mccKiW0FQzRAEj5vbWpvHuKvF4hTxcQgFKQElBJsIuZ1o/LKRoBTVRYRrx7qDyl34Kngeq+3a90LHvomw+wccUKSrEMtkgAKQ2pRHaMyhejBTdIt86ARZ3Zxyf/AJgFfxMJP+qatt7Hx32tk/8A2/uXRHFPQigwWdmYz5z7J/6BH+urLezcQNXWj/0v/wBq2ctOSgWoMTEbNeJbVmbORUkZSJtFr1cawhWkpWkATwrTCakSgUGturhQ1h8o0zqPiaVWNjj5L0n20qAa2mVdMuef4CohPOrG1T8svvH+UVWQaCUJPOmknn6qeK4TQNSZpySaSKy94N4kYUAWW6pJUluSOroFKgEhMwPHlQaLrkXJCRzNr8r1iY/edCOqgFxXgPefZ30CHet1x0lYCnVE6ylDaTbIkE2Agjt1JJ163iDmEmTxPCe/1eigKzvaZgoSme3jEx39lTNbxz9HvsfdQbj8rg7QNe6sVa1AwknWbSfYKAq2ptFnE41rD41tBbX1EOpUUKbUTIhQMQpUAyDw0q9j/gmwfzFvtntWlYntSpAPrFea7VbWT1kqPC6T7qO91fhICmlIxjgDicoQ4QZWDIPSKAIzAgHOYkEyZFAPbW2JitkrC0uZmnDlzoslRF8jjapAVFxrN4NjBDg9tDENgp6piRB0UL8fGeR5mrfwi7cb8hWysjpVKRlQCFGUrClKkcAkET+8BxoH3WxpCVpSCteYZUgiTKVSLmBcC559woLeLfLbi0DzOjLwHBMOByw5BYUB2RWIhxHkxF+kSrL2FCylfiFNH71aru6OPcJUWYzACC42LC8QVzqJqo5ubjB/cK9C2z7F0Fktxh8MsfQcSf8AuFQPrNWtlEIKOsAbhXpkjTjoKwcew+ykIdSttIJyhQtPHKrQ+g1FhcG67/ZoWvtSCR97T10Hp7G1mlN5XSFp0giSP4TqNawNoboCc+FcBOuRRynnabH1VjYHdrFlQNkQfnL09CZNEWA3cULvOA/wkgeAEj7w/GgbszEOIiczToTKkq6pIGhAJ6340U7K266DCgVaQoCRYXB0jv8AZVNDSUgXBvqBee9UmfTTX8XexJAtcmgLWHy5dKwCNRAMV1xtc2X/ACihXZG0ih0XkTBA5HW2tFz6xwvQQSviofd/rUckQAqB2AVKRxNVGsUkuBFwSCROhjWPGgton6R9VdTN+sfVTkpiuIRExxNA8Nnio+P9KkQ32mkBSQoUEnpNSpFZmzdoJxDYUi9zp3kCe2BWklpQ1oCPYo+SHefbSrmxDLQ7z7aVAP7VT8svvH+UVVy1c2hJdXNriRMwcotI1qqRQOAtSRSBtWBt7eYsD5NtTiuZBCR6AJPqHfQVd999xgk9G2UqxCxIm4bSdFqHFR+an0m0BQFsXB4h5Tzyw6pxQBC1oWcyjMgqIggix7DT2N5FeUFSglClqOdYHWk8S4ZWe6Y7LCrO1tgOOjpGXCvjlJv6JoIGNjqDmdWVKFCflHEoUDA85CyFHWJAOlazOzGlElS0r00IA8UyT6qFl7vvkQUkEH1+mqCQ6ydCPHuoD93ZYTdttoECZAJPozIn186yhvAoSNVJmPmyOQ1iqmzN4FpjNca374tPb31sqYaehYACj2ce2P1egyV7zodlCwqdOHoOk8qHtorQVkRHf/Stra+7hVdMZhp29knj21j7YaXkbUttSFDM2sqTAUpJkQY1y2Ive/GAEuzEtEQ4CogANwlBETdK1EzAEkdUntAox2W6EJ+TMAagDKO8xArz3CYnKaIMDtDLEcdfVQHDeNMan+tSnHjQkTw/RrCwBU6pQSQnKAbzeSRqAYiOXKo1Y0gqQblJKTF7pVlJBifVQba8aCkggEHgUgj0g2/RqFzEgREW5AQPQLVkpx3q7NP1+Nccxo0JEfr1UGuMdNov6B+pqu9jxpx/XCste0PoeNQMLOaT7e2g0vKY431roczJt5x7dbDQcT3Vk7ReJUGkGCuet9FHzlntiQBxJ7KY6UGEjMmB1YNwBImTZRkX7TNrUEexsY45jXElRhKHIAOWYIFzzr0nYZSGikTIVJBMnQV57g0dHilOqPXLakEC4WVIkODvy3Bv3mak+Mxb+UM69UJ1N+HMa3oPS1CRramN4RIMjWIvw7qh2QQ8yHdQqShIVGYCwObhJ8OPKq2I2mQyFFktuqOVLZVPyklIGcDzTEg2m2k0GmvFpTGY2KsoN4nl6iKtIT20Ebl7XOIaeKwAlby5bEykq60ST2+IOlEysGVpyhah9FSTB5Qe0RQaa6zdoY9CUqGcSQUgamTYes1XVspCQJzLVxUpRJMc7xWRvIgIwrhQBKMqzA4JWCfVNBlM78FghHR9CtsZSjMS30aRMo4l1ahGbkeyiTYO+q332UIbTlUFl0yohBkhKM2WMxImCdDQ83jsJiFNpdbDiosCIuQOCTJ00NqN8HtBpljQIbSmyUgBPcEjiTQG+xUQ1H7yo7ppVW3RxRcwwWbSpVuQzGB4UqDM2i2A6sAQJ0H8Iqm84EJKlEJSNSf16qzN7d6eixDqEJlSVASowJyJOgvF9aE3trOuqlapjQaAC2kUG9j9rLc8wlCeHM9p4+isBW8ikEoe64uO2NNeetStHkZ/UVBtHDhQ0B9dBUxTWEWZ6NRPoAv6JqVrER5oCeQFVUYcJ7IOkejxqdIgey/Ixz/Uig6nasqyrv2yD4yZj0U7E4JK0yLK5cCLdmv6txpY9rQjVJkG1pt6aZh8eU2MG1v6R3UGfimRmvHL9E3FSnEBAgcb+7h66nxOMCjKbKmbW09Foqk9gHX3CGQF5QBJUlIk/OMxxnTsoOY7b3UMedBy8b8NaytqYhBbbCV51Qc3naTKZKgOtzAJvytmuubj4uJyoV2B1E8/nEVQxW7eKb8/DvAc+jUofeQCPXQZwNaeF2iEpM8ATpxi2nbWWFV2g9px2xmGGXlNS2WWOkS+FhXSRJGdCpBCoTEiPlBlI4hanUmT50yZOsm/LtoUG1XujS30rhbSZS2VqKAeYQTlHoFdRtJY40BIE9vbr+uNaGwtk+UYltpSsqVBaioawhJUcvAnQXm0m8UII2srnUrG1XkuNuNLKVoVmSRFjEGxsQQSCCIIMUBnvNsYYRSIUVIWCUFQhUpIzAi1+sOA10tcbf2mYga/rU1Y2ptfEYxaC6pKilOVKUJCEJEyVQOZiSb2AGgFda2WlIvrxPMxYDl2DxoKWEm6pOY6zPDQdg5D08auuOZkZFXEyOGVX0kn9CNaTpQgX4d3oHf7a2dlbouOAOPBTTUdVGjq72kRKB/N2J1oMLFBx1ByIUoNyVLiEoAmSpxUJTfgTPKi/dn4N2wgOYz5VahIbzEISDwUUwVqPESE9itaW3cO24cNgkJAh9pamxIQGAHCZIESVIi/Mc5orU8lPSKzFIbISsQOrocwkHqwoaWiTQOW0202EISltCfNSkBIFybAaan10Hb2PsqKEuFQ+gQtSesLhUg6jWToRWzvbtpWFQlTjaXmyYzJ6q0q/eQZCgfpJI7q8v3h290y8yRCfmWIIEg29ImaAs3W2glTykKACMXmWLiBimjlfA/i6roH7ydaL8EhbIg9dHMaxm+ckE3HEjXXWvGcBjnEg5QCGXE4pKTzSUoVHGCCnNH0AeFe4YXES2hwwApKVkiTciYE6jt48hQdxjhCQcpV3cu0cO6hnaOKU5DaW1/KHJwtI1PIRN629qY5DKS+4ohCEKCgB50xlHYoKEf4r6WHNk/CRhg4kutKbSon5QEKyyogZ0wCDbgTr6KDX2Pue0Sha0GUeZqI7oP41R3y2qenTh0JlLcLWR9NQsD3Jg/4qOGMQ2Ws7RC0wCCnjIkSDcTI14UPMbuJzKUrrKWSpRI1JvQGfwfYjPgkmMvXWI7lEUqt7q4cN4cJH0lH10qDx/fLE/8AvHF/8wePRIqgh4FJk8AUjt0/XtqffdJ/aWLj60f+kisyTlHOeR8Z50GmjEW4z2cv96avGyL208e+qouLejXlFROJOkf7e+D6qCRbxH6j0eyqqsTE8R3+umKBvf8AXjTDhyRHHhw9F/Teg4vaoII5cfbx004e+qS8db6XER31I5hEiy1BM3gyT92J53iqBxLeaErCP3ynOJngE6d4BoI3cYoGRYgWF57+6o8HtJTeYg9ZetgalOxVrPybrL5J0S6Asn/lvZFk9wNVMQ040rItK21a5VpKT91QoNTC47EuKHRFaybQEk35dWjLCYTFJZUy4+yhTiClIzwQSJKisAAZdZ4AePnbW03EjKlZA5AwL2NkwNKkG2HL3mUlM3nKrzhcnXSeVAdKwyHE5cW2txI6qXVA58oAAUHkE6gAwSRJ0rE2puCvKXMGrypH0Ux0qezIPP8A8MH92sLCbWUhQOZ1I49G5kPoOUjxBoh2XvaErCszij++0jNy/tGnUExwlJoBItnSDIMEcQeRHA9ldGHNej4/ePAYky+hxxzKQFBmFk8PlUqBUBBssEUPYx/CmRh3ui7MThzbudYzzMfOQBQYCcCTVxvYy0gKcUGknzZ85YmCUJ4i3neaOfCtPC4UrQCNo4JCyYLZzIKRNznU0EWAmB489Fz4NitvpEP+ULVIJSQpOYpPRnOColOYQTwBB0mgxf2o00nKk8dZknlc/O4T4RVrDMYt9JW20oISnNmX1QR+4DGYngBrRbs7dwNpUhtlpCuqCpSEqORQyrhXnZr5gZHmnSpNq7vgNIzrKUJgLBUpRWkoKF9dRkGFZ4AvligztyQ2iQGS9jErN1oKVJTNjCpSyOahc8J0ou2ntryZoOrAUApKXDmSAkKscuaNDwNz30NM44pQUYBGNe0yoUhamk8BCn4hOsCaGN7cPikoCsVhAyVdUKLxKzfMAUdIqU2JAIgcIoNPeLbGHaxOFxWGKHVIWoLKVySnIhKElUmARmjtmau4ffhKsTjQlXyDmHcWjMYIcThrgTGqgRE6xFeYGtR7YSw0lwEKSoTAB5Tx1oDnbu+OVzB9IlKcjiFqKXM5LamylyUFIIBzRBMiONC28e1memKWkZmkEBJJ4J4f7zesTpQq6yonQf1JqJZoNnZBDmKbsAl8raUlEmA6gtmx1IzhQE8K9Y3YJVgcIqblpudOWU14xszE9C+24QRlPSJkG5AJRHMFQAn3V6fsbehpjZTCjBWlrIhGudaZt2C0qPAcZIoM/wCEXa2dKWG+tcLc/hTdCTe5J63cBzob2Y+EArQqxCx0RlSOtlhJQrqmSkEgyOrPC3dj7YC1KLuHViHnFyXA90YJUfnJyHukEWgRapX9lAhTiQhtKnVoDaVLWUhEAlK1CFpzEi8caDa3N2wnCqU24soQpILSFGG1HUw6ZCEkAWVOVRMV6U2rOkKRoe0H1ix7xXj272xziXkto4+dMxA1UeVq9qYYyIShCQlCEhKRyAECg39gpIZGbXMfbSp+x/7O/wBI+2lQeMb5tH9o4owAC4IKjH92i4ieNrxWViMGQJWsJHNRDY56rkRUXwl7wPI2ni20KyBLg6yOqr+yR84X/G9BCViZiSePHxNAaox+GSP7YnsQHF/5OrVxtHSR0TDjkRdYaZEdnSrzG/CKENjpeWsBkJzfvLQgd0uECb8L0d7K3cfJnEuD+FpSPW4pKp9Ed9BC3sh3Kc+RpMzA6R8iJ+agIHgTSf2ItxolhKzxnEDoEqvohpmHLybuKi3HUF2F2Cyk5smZXBSypwjuLhIT/hAq/EUHl2I3HxDalKyMvDLmABLQkRIyxlmSYKjw1BpmK3dzsB57DLbBSFFxkocUhEec6ykhWlyTJE3Iow3o2w2lbGHUpIDq5dnQMIusGCLLIya3GYVqo3gaCc4VlSDEwuAewjTuIBHsDxtzd5RBU2RiWgJK2YXCTxca/tEduYR2muYPHOJRlQ8Ft/VOALR/215kg9og0db4bpJcy4zAwh0guHolZQsBJX0jRTo5ANkkBXf5wX8ZOmUPLGxiP+KD0b4H/MRAcjUBwK5SKDpLCgelwymj9Yw4YnmWnipJHYlaKgXsVJ/ssQ0vklyWFf8AmfJ+Dh1rQ2nsjomRicO70rCjFxC0ycsKiARNuBEi3GsbywHUDwj1iKBYvZDzQzLaWlP0ozI/7iZT66qIXxFX8NjS2czS1tnmgkH+Ug1Zc2ypX9q2w/e6lN5FnvcayKPpJoKuHeB19d6ficASJF66HMMrzm3mjzbWlwehDoCv/Mq7hcICApnFNKkwG3j0C5gH5xLfGASsAkEUGVh9ovNQEuOJiTAWoC4g2B4gweYNbWB26UmcqVFRkklcnvhYmotpbOxCEpcdwqglQs4kZ0kfxtlSePOb1iHFpnqwOyRQegYTegxAWtsH6CvTbpAoDwqyneHFC6McT2OsNL/mSEn1V5yMUakRtFVB6C/vRtBQKVnDvA26jjjKo70kEeg1h47GOqA6XZ7KkpmOiMETE3QokmwuqTWCjaznoqZrabpskKV2JBV/loKuPdZM5GXG1cAVAx/KCfSPTRmxs7Jg2kqjMRP4xWDs7YTin0rxILSZzDPaSLpRzEmwkaxpcgl3h24ltOY8LJTaZ8e++g74oAza2yyklaRbjw9PdWTFX8XjXMQbm0yEjQe89pqLyYBvMTfNlj0TQdwOBLgWrUIST6eAHpufTW7uMyXHXmSohK2CctiFLQpPRgzyzq05nhNVd3sQlOdKtFpIvz4Grm6SAjFdIoSlBFk3USSAEoTqVGgfs9kEBeguRbUDl6R6jyqRjHlDaGsQlZSiUtOI6wAUoryKSL+combm4rQbwqUoypg5SRIvJN4CrSgWSkcgo/Oo13P3Z6BIdc6zpumfmJvED6V9eAgCgk3R2KcMhSshClwOskpUEiDBBNr691b/AJQ5yFPmnoPbQbewFqLXWEHMrwmlTtiqBatfrH20qDwL4RdhPr2ni1pYcWkuAhSUEiA2gagdlYGFyMn5XCKX2OZgPuwKJd994HmNq4sNrgdKLcP7NHCqw+El2Ou0lZ558v8AoNA/CY/ALgKYUyecWHpF6MtntoygoUFJ4EX9lee4vfgrt0CB3qUfYEmoNnb1FsyEpA4gT+JoPYBYVUxuOShJKjAAJJOgAuSZ7KwcDvk0psFSko4dY+nsoR313sW4VMtuocZIGYpQBJ1yZpOYaTEXteKCHpV43G+UKQSyFhKcxISEpHUQpQkgfOUBzVpMirh99sY0/nU6pQSopUzPyWUGFNhodRKbRYW1FEe7+FLLZAKkZgEqj51+txE3Ed83rD3t2Gs4hTqAVIchU2nNlAUFDnIzToc3fQG+xtuJU10uGTnazEraUoIU28RMBdxC78Im9pM+d7ewQV8uhAbSo9ZAUF5DOsgCAdbi08tFs/A4xklbJU2SIJS4gSORTmuOwg1rbJ2zjysNBc5jPRhlhRJzTISGzBBvmtliZEUEOy8GlvBq8pSchIfSgyCRlKEKAFxOYkc5SdLkXiZMR+E8J/WlenY/4N8Q+gZ320KJzqBStZK73U5mOY31vcnW1U0/BA9EeVtQbwG3DfSY5wfXQedkUgqvQx8Db32ls/8AScHrNRO/BA+P79n05x/pNAB56kYWnMmSUxfMkdYEXBFxeY4ii1fwYPj+8ZJ5BwT4GKzsXuU435yh32PsPtoMbD7RcbUVNuutqMypLikkzrJSRJPGtBvfDFCMzpcHJz5SRJMHPNrx4U5W6yhMrQI1BW3r3Zp9Vdc3WUmOukz9ELVbnKEEUEbG8IJ+Ww2GdEH+4Q2ZgwZaCOMeidTVxG08DBzYYpOQEBtxzzs0nrFZCRkNwUKhQgSDIqubsqTqHI5hl3wugH/eus7sLUfMdt/wlj2i1BbY2/gkXGEcnmXUL/zt1cXvs1ACGn0206RuM3OAgSOEWtVfD7iOqUAEqPemDHcoiifZW4GGZIXi1zEktym4i0kEniLC/bQDmGYxeOJLLZyhU5lEBAVMwCE6ydBNMxnwebQUrMWw6TrlcT3/AD8tu6vVW9t4YIATIAHVATAA0AAiI7K4rehoRCFnhYf1oPHlbibQTfyR63IBX+VRmq2J2RikiHMM+m4MllwXAI1yxxr21veRoxmQtM8xeeFp9dSDeVA80LV3BI/zLTQeCJaXpkXP8CvdVrD4N8lIQy8rkA0s35+brXt697iFICUqOYTdStORI6oPequOb0rnKEg6z17RGonW9uFAO7hbsPoHSYpGSDKG1xmJjz1J+aBwBueQ4mylrk9UEWiDftkKgeBNZbO31GRkEg+rneur24qYypFp4n8IoNZsHjA7P0alCKxP2uozpPYPXc1Ice6eKUjmQJ7tfX6qA02OPk/SfbSqDdh3OxMz11DwNKg+f/hKwWbamMP/ABR/6aKGFYAjnR7v0k/tDFkRZ294/u0c+NDq2RHnD0eoUA8toio80VuuYMGTBHo4VRew4m1BTbUo9UEwqJHdetAYVDDqDnCikhUAhUFJkTFu3Lra8VUU2qNbeFNRhqAkf3hRlEGI+afR+NX2N6mVtEKcLaykwQlRIMQIgcfxoc2dsMuqgQI1JJgX4kcewXo12TslnDgFAzr0LnWKu3KkGEjxPbQZWzNhPvAF1XQIEGBlLh7QlROSf3vCi7ZmBTh0FLK1NgkZiA1mUf3nFJUVcTeByArOwmIWcQ8gqUAGWVAlCxYlySZg9xtx1q+SDAk35NnUa8SY9PvoLoxS7ddZIEGO3nCBe3tpjy1/Sc8XAIiOwcf62qs0iSRB60nzIFtePtqLpLmAdeQPGYtf/wDqg483cWuQNZUCBJIlxR7b+2pH3ZIgpAFyITPKZB01gRS6RRGhtPP06JPhVdajGh5ciR3EA/70DM8ESo8/OM6RwPA8+dQO7yJS5kh0ko1IVBJMQOHPWNOM11xsGZQub/MIJ4gSERx58KrKwGVWbJIA0KSLzzUAD2WoNnEYxx5IvlHDrtknq5fmKJOpm9VsPh3G5SpwKSuTrlgnUQlYlM3AGgmpcIMp0EgC2sGdMsgzHjNVsWSlQCQlMkqSlIgZicyiQdNTa2tAx9pardItF/mFNxcalaraW17arDY6Qs6mwJlaiT6Aq/Djzq6syqwKpMZcwgX4GKnSzJ80mB9Inu+bf16d1BVwuCHSHJAjgIPYokXtfjU+JZOXqqA5Wm44ggRTmEQFHLHVIEyr0+bzNPW2ChNknLIAIIvyvN5oKLixJlxIJt84CBYmRw76clsqtnHGyRPtUeVdawagqQAkAZZhXhrp76sJaVOqlQJNld50OvuoKoVzkxYSg6dwUBbSwq00lSpVIibADKAed1zSyi54cib30sVVaRhLiIMWMR6TrQOYaNhJjWwTbh2+ypfJyZIVN+PfyCY5ainwrW4GthJjQdUk1YQQpKspJjSxGhg28aDGVnQ8SVSFBMBM2IJzSkI5RcHnPCtZLptlIAI5zwtNU8V1cgJMzljrHgTxOlj6u6rTWUJKZIyzJAmBBFvTegeXFc03vqR7anBmwv6eXdrVQu50wkFKimwmBHaDxirYa80BZzAWGoJiBPC8UBpumIw4tHXVaZ487VymbmEeTdXTpF+Oa/delQeSb7bPzY/EkkiXpt2ITqay8NsoOEGFxpMgemZo/wB42JxL0ozdfkidBoVD8aH9tY0oTlCCMwEzkFtBaDIOndQCuOQ2J6PMU81H1jsqgtAOk+M0RM4QueY2rnqCD2RB/RrTw27JPWdIB0ygIB7ico48pNAFt7PU5ZKVHsj13FbOzt1ikDPmjXIiT3SQmPQD6aMGNkIbsEt5bTKcp786Tc+iq7uHGYQFE6xAWmFWvFxp2fjQQ4aUJiFgAWAmwiBASmfbXMSgqPzs1gkQodbl1onvqdzCZet1RxjKQe+yo14moGseCro0qBMBRBeymCdcucq8KClhMIPKXHCrVpDcEHMCFLVwOkEAyeNaQwwM9dzsCQsjT09/HWntKcuc3VIESolUcbwIHI63PZULhzCAhJ/eiwPYTx8fRQWCgAXJ71BafWVAaVRWtKdXEgHUBXDl/an2cKcl7Kdc0wAAeZi8zqRWix0qpISEyePWPgBHLjzoM1pSdEkk+cIIUCBc/NOg/XCpW2uqVwrJBOZPR6AXKsuotwFWnsISSSqVJi4SQQdYsqxgzUgw0oSiwAMm5AuSVTBM6zQUPJAYylKjAJALarnjCwJ17JimDAhVgUqnUZVpsOeUgakcJtetFKUNjqkJE8LX4mSJtPOqeIxa7rGbKTEhKlEI4KBJgyQLDhQNfbWElInNKU3GcJJ0UUqmQNIkCONMxChlPW6M5rdRANouBluSPCauqaNlAKKsuXOSTxk2Ayx/i4VXcwZVBzK5gqJKu8aQDcUHFuJUAUq48yR2SAQdaa8pIQsqBVYykJUoG02C1Ead34VOzswBIvGmgBUY773ngRrrUDGHxKlP9E0hxKXS2lRxLaBZKcwUkhSpzGYIEBQFA1jEkpTouEiFFKs0RIkgTxHHhXH15kAmDCpMZk8Oeo1mKha2Xj7IKMKVWF31fNSOTfIfN91WxsbHaTg0xe7j6z6fkuFvVQRIQDMIJ4nLmAnkP9qsNtQUZRkvK5IJIjtVbv1qRrYuLgEYvDj6UNOqEzwumR2kDjyvIrdx8D/xrSQqysuEJJJsQCp7Tlob8KBru0IMQTa/XHEagBJiuLUlQGvoEmLTe1dRuzJk41wkGDkwzKdeHXKz7avjd1IHWxGMVaIHQo9SWJ9dBVYIBGUrjW6p104+mp8wJjKDz7+Xb31IN3Wk36TGf/kx/lQK6Ng4cGD05IvCsW+ezRLgoMbEALXlSCjIuOQMpmwkyOsOVa4bJEGbgeHEVNhNjYRPmMIJ0MrcXH3lmp2QyBZlsACfNHGeJNBVCQIkxHMxw07qsN5fpj0eyxqVHR/NabkG8NtyCb39tSF1P0BbiEJA8aAl3WADEDQLUNI9VKnbtOhTMggwoixB9YtSoAzeFDnlDpQqBnNgyVmbaKzBI7yKFcHsRbgPTP4pBzq6qm0oMZiRClBSSIIgCY0ox20kdO6Z+efwqgop4aHl/vQVsHspDZzBbyoF8zicpJFpSlCRbUWjjFSNuAGRltw1g+hJvT0lIBPov/U0xprNYSIEySOHaON6CPE4rMAlU3uQLSJuJJBi17c6hW7mkKlIIsEkfhxvHZarJakedHC4Gg9APjUS8PAkZQewD3UFMAdaxN5HC8cVHrn1U9SDkEHrpMaBIA4wfO9fjUy0KkgaW1I9XEW9tMcZkWgmYvOnG8zPGgqvMgSSoqUeAEzHOST4VR2QA0hZdCsylKUSA4IBNuqknvPbNbKMKBxTA9ncO6nBozIMH0++ghw+KQQlSEzmAIJEcLHrydANY1NWkvmO/mJ052gGuMYfrZjJvy9RtPAVOWxcQefK/Zfx0oIClXC2mkax+hXC6SDMz2mePIce2pW2eYJAH46a1KpsadXTQqt6aCogmZm5uSJnjxN+PKq5fPSpQSAtQKhrcAiYXl1GsTNXc4FsyAdNZnuvPh4V1AMAiT2WTaf3rzp4UFJBWVGQmP4uHHgfGrzODhPWJmLgBRPpAA7u6p8Ph1Wi0ju9YT76lXhVGSCAf3luW7oM+sUGNtPGoAKCh+YPmN5AO0KKuybzpQ7uXvunDtO9M26ouPqX0iQCjMUJzJhShC7ZoBvm7qLHdjqiVErHFLaSrvOV1xZUONhPfVLFfB7hVSUdTPeAhnXWUFbZUnuB4mIoIHfhIwqplC0mxJIAm2ljMac6jV8JeHhU9JrERYiNROg1HOtJO4rXF149hKEi3MNoSR4jvq9ht1GEZZbbJGqst7XBuTftoAvFfCOyoQhlREElK1kgnthMjlNW8N8I6SIGGeXJ6uUAkjgDYyZgSNe+jhrZyE3SgSO2QP4RoNOFPU00oBWXMEkwUgqggwQMoPEXHMUAgd+s68qMNiCoSYWW2yQNQAolRNxaJqfB7zuFQCsA8gKNiShCeYzKdyp0Hja9FeGcS4kKQokSbyrUWIhV9REEVN0dANjbjwTfZ78CBK14ZOpjUrE62qRvH4pQUEYEtG4CnXGwm3/JzK1i0R2ito4FKlSoTaCCBBEGx5iTPoFToZAAHLu4eigD39l7Tcv0jCSIlpIVkVHNSpKh2G3MVUx+38VhcxxDDyk+aVDoejvOXKUMkRewJkUe5aeDFB5eN6H8QFhjBYiFiFqbDgnq5SSWkJBMc6WGw201xOGxqkjqw5iFoT4LUkxFq9SW5zJPeZrk0Dvgw2W5h8EUOoS2rpVqCUrCwEmI6wJHDnXa3NjH5L0n20qC2cE2blCCeZSPdS8hb+rR90e6lSoOHZ7Z/u0fdHupeQN/Vo+6PdXaVBz9nt/Vo+6PdSOz2vq0fdHupUqDn7Ma+qb+4n3Uv2a19Wj7ifdSpUHf2c19Wj7ifdXP2c19Wj7ifdXaVAvIG/q0fdHurh2Y19U39xPupUqDi9lMnVps96En8KSdlsjRpsdyE+6lSoHDANjRtA/wj3Uv2e19Wj7o91KlQIbPbGjaPuj3Vz9mtTPRNzzyJnxilSoEcA39Wj7o91L9nt/Vo+6PdSpUCGz2/q0fdHupeQt/Vo+6PdSpUC8gb+rR90e6q52KwF5gw0FKupQbTJNrkxJpUqCcYNH0E/dFd8jb+gn7o91KlQd8jR9BP3RXRg0fQT90e6lSoO+Ro+gn7o91c8jR9BP3RSpUC8jR9BP3RXfI0fQT90UqVBwoAsAAOQtSpUqD/9k="/>
          <p:cNvSpPr>
            <a:spLocks noChangeAspect="1" noChangeArrowheads="1"/>
          </p:cNvSpPr>
          <p:nvPr/>
        </p:nvSpPr>
        <p:spPr bwMode="auto">
          <a:xfrm>
            <a:off x="63500" y="-736600"/>
            <a:ext cx="2028825" cy="1514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58" name="AutoShape 6" descr="data:image/jpeg;base64,/9j/4AAQSkZJRgABAQAAAQABAAD/2wCEAAkGBhQSERUUExQWFBUWFhwXGBcYFxoYHBwXGRgcGBkXGBcXHCYeHRomHBgdHy8gJCgpLCwsGiAxNTAqNSYrLCkBCQoKBQUFDQUFDSkYEhgpKSkpKSkpKSkpKSkpKSkpKSkpKSkpKSkpKSkpKSkpKSkpKSkpKSkpKSkpKSkpKSkpKf/AABEIAMIBBAMBIgACEQEDEQH/xAAcAAABBQEBAQAAAAAAAAAAAAAGAAIDBAUBBwj/xABREAABAwIDBAUGCwUGBAMJAAABAgMRACEEEjEFBkFREyJhcZEUMoGhsdEHFiNCUlNUksHS8BVicqLhM0OCssLxY3ODkzSjsyQlREVkhJTi8v/EABQBAQAAAAAAAAAAAAAAAAAAAAD/xAAUEQEAAAAAAAAAAAAAAAAAAAAA/9oADAMBAAIRAxEAPwAj3h3jxLeKeQh9SUJXAACIAyjmmaz/AI04v7Qv+T8tLef/AMY//wAz/SKzIoNL404v7Qv+T8tNO9WM+0r8EfkrOtypFAoNIb14z7Qv+T8tcO9mM+0OeCPyVmlscqYpvsoNT42Yv7Q54I/JXDvVjPtLvgj8lZUc7U5IB40Ggd6sb9pd8Efkrnxpxv2l3wb/ACVnEDmacI50F/41Y37S54N/krvxox32pzwb/JVHL204N9tBc+NON+0ufyfkpfGvHfaXPBH5KqdF21zJ20FxO9mN44hzwR+SmHffFgwcQ791H5KrhvtrpRQXEb6Yk/8AxK/BH5KmG9eK+0r8EflrNGHB4Condng6Ep7jQbQ3oxf2hzwR+Wl8aMX9oX4I/LQ+ME6nzXZ7FD8RVxAVHWAnsNBp/GnF/aF+CPy074z4r7Q5/J+WskYtsGCQk9tqtthJEiCOdBb+NGK+0L8EflpHefF/aHPBH5arZBTOiFBdTvLi/tDn8n5aXxmxf2hfgj8tVOjrmQUFz4zYv69f8n5af8ZsV9ev+X8tUQkU4JFBcG9GK+vX/L+WnjeXE/aF/wAv5aqJQKeGqC2N4sT9e5/L+Wn/ALexP16/5fy1S6CuhoigO9zsStxgqcUVq6QiVRMQLWApVzckf+zmfrFewUqAK3janFvf8w+wVnjDdlc3tbeOMxPRrQCFm3WknKCAeFBo2hjIBLGvJap8KAy8l7KRwwoKVtbFfVOD/qKpnxjxI1bX9/8ApQHAYFdOHFAp3pxInqOfeHurnxxfm6XPFP5aA4VhxTBhROtCOH30WohGR0rWcougXOnCrCcdjOk6qVgmISpaMpveRHsoCdGHnlThg+yg3be8uMZcRmbCAFZuoZCxF0ZgO3Tuq01vkpa0ts9MVrsErSgCdYm9o40BWMJTvIxWLjNo4hhvpHMwFpyhDkE9gAt21np35UCJzKHEnDkEeBg+gUBUMJS8joVc+ERQVCWyocy2U+qamb+EIR1kqSeXRKPrmgJTga6nA9lDg37QdXCnuYWahXvuiZ6dZEGwYUIPAmgLRgeyu+QjlQxsnedS79JiHAVBKcrIAnlMfjU+J34S2pSC1iVKSYIyoTflrQEAwQ5V3yIcqG/jz/8AT4nuBRHtqNW+pI6uFeV/E8B7JoCn9nJIggEciJ9tcRsdKfNGXusPDSg9e38cbow4Sk6ZnCr2RUaN5ceDBZbVx1X+agNDs/mZ9tIYMD/egrAby7Rc6To2GnOjMK1ETcJErE2qjtTfvHtLLbiGmlACU5M0TcGSo0HogaFcU0BXk3xyxilg9OUyQLJTAm3mxpfSjvEYTFmQMQFQmRLCRJHCxtQb3RgVIhidI8aCl/tEDVFxp0YP413DLx6bQg2jzCPYaA3Rhzy/XOpAwrlQQvaeOSQejT3AK99WGtuYwXLI8Ve6gMwwacGaE2t4sWVJR0IlcgErI0vy5VNjdoYxtpSy0k3gw6ZHaBFB6rummGP8avwpVl/Bfj1vYHO4nKrpViJJsDzNdoB3bGz3PLnlQjIXJOubzEgHlwp6cL+ora2qj5dz+L8BUATQZvkQ5DwpqtnjkD6K1ctdKKDHVs1B1Qk+imJ2UgaJA52rYyU4NigDdv7qlxTTjWVJaWFRl84A+bI09dJWy3C6h3KkJSCPOM3EXtBoufbERUDjFooBDaWzVrcEgEDRJPE8aEsbjVtY9D6mioMqgpTHmgFNiONyb8q9TXhZV3AXqJGx2pVKAc2vbQYOE3iRiGypvDYhwTHWSgAxxnPHoqyrEhKQryVxIHBZaQDPLMu9Tbwbx4fZ6EBSSSqcjaB81OqjwAkgdp7jQsPhHZcX8ohxI4KyggDkUpOYeiaDVexg6NTnkQKUJKivpmYA7cqjf+nOlgtssvCBhwm1sx4xxjQUxvCNuBL2Hcykmy0EkHstoeEEDtmuKxBF3G5MEygZSoDUpgXUI80gnlyoIcOtLmdOZpDiTAC2SmFD5q09YFPCQZGvZUeA2w050jLuGQ0+iUkT1MwtrBgfvXEEGqe2kJLmHxDZlK1pbcOhIPmFQ00BE8coofRjc3SPHUsO8eToSjwCwnuSKA03ZxbrKGsN5EtSkklSwptSAZzZs4URoR6qIvJFKUVKwifS4me+wivMMFtFbSMO4hRCujUJGsIdUEze+sdwFHGzd8HsQ2OjUlLgEFJSmFdqSRr2Gg3PJl2jDtxyK7+pMV1OEWNGWgP4j+ShTEb2YttULUUnkpIFu7LWhu38IyXeq+AD9JI9o91BudG7EdG14qP+msbC4vFPh1TaMKno3FtZVlwklHzpAAAM0TpxrS05g4giYnMBflfj2VT3fQlIxKeJxTp01CspBB4iOIoPPd09pLbdcS425mccKiW0FQzRAEj5vbWpvHuKvF4hTxcQgFKQElBJsIuZ1o/LKRoBTVRYRrx7qDyl34Kngeq+3a90LHvomw+wccUKSrEMtkgAKQ2pRHaMyhejBTdIt86ARZ3Zxyf/AJgFfxMJP+qatt7Hx32tk/8A2/uXRHFPQigwWdmYz5z7J/6BH+urLezcQNXWj/0v/wBq2ctOSgWoMTEbNeJbVmbORUkZSJtFr1cawhWkpWkATwrTCakSgUGturhQ1h8o0zqPiaVWNjj5L0n20qAa2mVdMuef4CohPOrG1T8svvH+UVWQaCUJPOmknn6qeK4TQNSZpySaSKy94N4kYUAWW6pJUluSOroFKgEhMwPHlQaLrkXJCRzNr8r1iY/edCOqgFxXgPefZ30CHet1x0lYCnVE6ylDaTbIkE2Agjt1JJ163iDmEmTxPCe/1eigKzvaZgoSme3jEx39lTNbxz9HvsfdQbj8rg7QNe6sVa1AwknWbSfYKAq2ptFnE41rD41tBbX1EOpUUKbUTIhQMQpUAyDw0q9j/gmwfzFvtntWlYntSpAPrFea7VbWT1kqPC6T7qO91fhICmlIxjgDicoQ4QZWDIPSKAIzAgHOYkEyZFAPbW2JitkrC0uZmnDlzoslRF8jjapAVFxrN4NjBDg9tDENgp6piRB0UL8fGeR5mrfwi7cb8hWysjpVKRlQCFGUrClKkcAkET+8BxoH3WxpCVpSCteYZUgiTKVSLmBcC559woLeLfLbi0DzOjLwHBMOByw5BYUB2RWIhxHkxF+kSrL2FCylfiFNH71aru6OPcJUWYzACC42LC8QVzqJqo5ubjB/cK9C2z7F0Fktxh8MsfQcSf8AuFQPrNWtlEIKOsAbhXpkjTjoKwcew+ykIdSttIJyhQtPHKrQ+g1FhcG67/ZoWvtSCR97T10Hp7G1mlN5XSFp0giSP4TqNawNoboCc+FcBOuRRynnabH1VjYHdrFlQNkQfnL09CZNEWA3cULvOA/wkgeAEj7w/GgbszEOIiczToTKkq6pIGhAJ6340U7K266DCgVaQoCRYXB0jv8AZVNDSUgXBvqBee9UmfTTX8XexJAtcmgLWHy5dKwCNRAMV1xtc2X/ACihXZG0ih0XkTBA5HW2tFz6xwvQQSviofd/rUckQAqB2AVKRxNVGsUkuBFwSCROhjWPGgton6R9VdTN+sfVTkpiuIRExxNA8Nnio+P9KkQ32mkBSQoUEnpNSpFZmzdoJxDYUi9zp3kCe2BWklpQ1oCPYo+SHefbSrmxDLQ7z7aVAP7VT8svvH+UVVy1c2hJdXNriRMwcotI1qqRQOAtSRSBtWBt7eYsD5NtTiuZBCR6AJPqHfQVd999xgk9G2UqxCxIm4bSdFqHFR+an0m0BQFsXB4h5Tzyw6pxQBC1oWcyjMgqIggix7DT2N5FeUFSglClqOdYHWk8S4ZWe6Y7LCrO1tgOOjpGXCvjlJv6JoIGNjqDmdWVKFCflHEoUDA85CyFHWJAOlazOzGlElS0r00IA8UyT6qFl7vvkQUkEH1+mqCQ6ydCPHuoD93ZYTdttoECZAJPozIn186yhvAoSNVJmPmyOQ1iqmzN4FpjNca374tPb31sqYaehYACj2ce2P1egyV7zodlCwqdOHoOk8qHtorQVkRHf/Stra+7hVdMZhp29knj21j7YaXkbUttSFDM2sqTAUpJkQY1y2Ive/GAEuzEtEQ4CogANwlBETdK1EzAEkdUntAox2W6EJ+TMAagDKO8xArz3CYnKaIMDtDLEcdfVQHDeNMan+tSnHjQkTw/RrCwBU6pQSQnKAbzeSRqAYiOXKo1Y0gqQblJKTF7pVlJBifVQba8aCkggEHgUgj0g2/RqFzEgREW5AQPQLVkpx3q7NP1+Nccxo0JEfr1UGuMdNov6B+pqu9jxpx/XCste0PoeNQMLOaT7e2g0vKY431roczJt5x7dbDQcT3Vk7ReJUGkGCuet9FHzlntiQBxJ7KY6UGEjMmB1YNwBImTZRkX7TNrUEexsY45jXElRhKHIAOWYIFzzr0nYZSGikTIVJBMnQV57g0dHilOqPXLakEC4WVIkODvy3Bv3mak+Mxb+UM69UJ1N+HMa3oPS1CRramN4RIMjWIvw7qh2QQ8yHdQqShIVGYCwObhJ8OPKq2I2mQyFFktuqOVLZVPyklIGcDzTEg2m2k0GmvFpTGY2KsoN4nl6iKtIT20Ebl7XOIaeKwAlby5bEykq60ST2+IOlEysGVpyhah9FSTB5Qe0RQaa6zdoY9CUqGcSQUgamTYes1XVspCQJzLVxUpRJMc7xWRvIgIwrhQBKMqzA4JWCfVNBlM78FghHR9CtsZSjMS30aRMo4l1ahGbkeyiTYO+q332UIbTlUFl0yohBkhKM2WMxImCdDQ83jsJiFNpdbDiosCIuQOCTJ00NqN8HtBpljQIbSmyUgBPcEjiTQG+xUQ1H7yo7ppVW3RxRcwwWbSpVuQzGB4UqDM2i2A6sAQJ0H8Iqm84EJKlEJSNSf16qzN7d6eixDqEJlSVASowJyJOgvF9aE3trOuqlapjQaAC2kUG9j9rLc8wlCeHM9p4+isBW8ikEoe64uO2NNeetStHkZ/UVBtHDhQ0B9dBUxTWEWZ6NRPoAv6JqVrER5oCeQFVUYcJ7IOkejxqdIgey/Ixz/Uig6nasqyrv2yD4yZj0U7E4JK0yLK5cCLdmv6txpY9rQjVJkG1pt6aZh8eU2MG1v6R3UGfimRmvHL9E3FSnEBAgcb+7h66nxOMCjKbKmbW09Foqk9gHX3CGQF5QBJUlIk/OMxxnTsoOY7b3UMedBy8b8NaytqYhBbbCV51Qc3naTKZKgOtzAJvytmuubj4uJyoV2B1E8/nEVQxW7eKb8/DvAc+jUofeQCPXQZwNaeF2iEpM8ATpxi2nbWWFV2g9px2xmGGXlNS2WWOkS+FhXSRJGdCpBCoTEiPlBlI4hanUmT50yZOsm/LtoUG1XujS30rhbSZS2VqKAeYQTlHoFdRtJY40BIE9vbr+uNaGwtk+UYltpSsqVBaioawhJUcvAnQXm0m8UII2srnUrG1XkuNuNLKVoVmSRFjEGxsQQSCCIIMUBnvNsYYRSIUVIWCUFQhUpIzAi1+sOA10tcbf2mYga/rU1Y2ptfEYxaC6pKilOVKUJCEJEyVQOZiSb2AGgFda2WlIvrxPMxYDl2DxoKWEm6pOY6zPDQdg5D08auuOZkZFXEyOGVX0kn9CNaTpQgX4d3oHf7a2dlbouOAOPBTTUdVGjq72kRKB/N2J1oMLFBx1ByIUoNyVLiEoAmSpxUJTfgTPKi/dn4N2wgOYz5VahIbzEISDwUUwVqPESE9itaW3cO24cNgkJAh9pamxIQGAHCZIESVIi/Mc5orU8lPSKzFIbISsQOrocwkHqwoaWiTQOW0202EISltCfNSkBIFybAaan10Hb2PsqKEuFQ+gQtSesLhUg6jWToRWzvbtpWFQlTjaXmyYzJ6q0q/eQZCgfpJI7q8v3h290y8yRCfmWIIEg29ImaAs3W2glTykKACMXmWLiBimjlfA/i6roH7ydaL8EhbIg9dHMaxm+ckE3HEjXXWvGcBjnEg5QCGXE4pKTzSUoVHGCCnNH0AeFe4YXES2hwwApKVkiTciYE6jt48hQdxjhCQcpV3cu0cO6hnaOKU5DaW1/KHJwtI1PIRN629qY5DKS+4ohCEKCgB50xlHYoKEf4r6WHNk/CRhg4kutKbSon5QEKyyogZ0wCDbgTr6KDX2Pue0Sha0GUeZqI7oP41R3y2qenTh0JlLcLWR9NQsD3Jg/4qOGMQ2Ws7RC0wCCnjIkSDcTI14UPMbuJzKUrrKWSpRI1JvQGfwfYjPgkmMvXWI7lEUqt7q4cN4cJH0lH10qDx/fLE/8AvHF/8wePRIqgh4FJk8AUjt0/XtqffdJ/aWLj60f+kisyTlHOeR8Z50GmjEW4z2cv96avGyL208e+qouLejXlFROJOkf7e+D6qCRbxH6j0eyqqsTE8R3+umKBvf8AXjTDhyRHHhw9F/Teg4vaoII5cfbx004e+qS8db6XER31I5hEiy1BM3gyT92J53iqBxLeaErCP3ynOJngE6d4BoI3cYoGRYgWF57+6o8HtJTeYg9ZetgalOxVrPybrL5J0S6Asn/lvZFk9wNVMQ040rItK21a5VpKT91QoNTC47EuKHRFaybQEk35dWjLCYTFJZUy4+yhTiClIzwQSJKisAAZdZ4AePnbW03EjKlZA5AwL2NkwNKkG2HL3mUlM3nKrzhcnXSeVAdKwyHE5cW2txI6qXVA58oAAUHkE6gAwSRJ0rE2puCvKXMGrypH0Ux0qezIPP8A8MH92sLCbWUhQOZ1I49G5kPoOUjxBoh2XvaErCszij++0jNy/tGnUExwlJoBItnSDIMEcQeRHA9ldGHNej4/ePAYky+hxxzKQFBmFk8PlUqBUBBssEUPYx/CmRh3ui7MThzbudYzzMfOQBQYCcCTVxvYy0gKcUGknzZ85YmCUJ4i3neaOfCtPC4UrQCNo4JCyYLZzIKRNznU0EWAmB489Fz4NitvpEP+ULVIJSQpOYpPRnOColOYQTwBB0mgxf2o00nKk8dZknlc/O4T4RVrDMYt9JW20oISnNmX1QR+4DGYngBrRbs7dwNpUhtlpCuqCpSEqORQyrhXnZr5gZHmnSpNq7vgNIzrKUJgLBUpRWkoKF9dRkGFZ4AvligztyQ2iQGS9jErN1oKVJTNjCpSyOahc8J0ou2ntryZoOrAUApKXDmSAkKscuaNDwNz30NM44pQUYBGNe0yoUhamk8BCn4hOsCaGN7cPikoCsVhAyVdUKLxKzfMAUdIqU2JAIgcIoNPeLbGHaxOFxWGKHVIWoLKVySnIhKElUmARmjtmau4ffhKsTjQlXyDmHcWjMYIcThrgTGqgRE6xFeYGtR7YSw0lwEKSoTAB5Tx1oDnbu+OVzB9IlKcjiFqKXM5LamylyUFIIBzRBMiONC28e1memKWkZmkEBJJ4J4f7zesTpQq6yonQf1JqJZoNnZBDmKbsAl8raUlEmA6gtmx1IzhQE8K9Y3YJVgcIqblpudOWU14xszE9C+24QRlPSJkG5AJRHMFQAn3V6fsbehpjZTCjBWlrIhGudaZt2C0qPAcZIoM/wCEXa2dKWG+tcLc/hTdCTe5J63cBzob2Y+EArQqxCx0RlSOtlhJQrqmSkEgyOrPC3dj7YC1KLuHViHnFyXA90YJUfnJyHukEWgRapX9lAhTiQhtKnVoDaVLWUhEAlK1CFpzEi8caDa3N2wnCqU24soQpILSFGG1HUw6ZCEkAWVOVRMV6U2rOkKRoe0H1ix7xXj272xziXkto4+dMxA1UeVq9qYYyIShCQlCEhKRyAECg39gpIZGbXMfbSp+x/7O/wBI+2lQeMb5tH9o4owAC4IKjH92i4ieNrxWViMGQJWsJHNRDY56rkRUXwl7wPI2ni20KyBLg6yOqr+yR84X/G9BCViZiSePHxNAaox+GSP7YnsQHF/5OrVxtHSR0TDjkRdYaZEdnSrzG/CKENjpeWsBkJzfvLQgd0uECb8L0d7K3cfJnEuD+FpSPW4pKp9Ed9BC3sh3Kc+RpMzA6R8iJ+agIHgTSf2ItxolhKzxnEDoEqvohpmHLybuKi3HUF2F2Cyk5smZXBSypwjuLhIT/hAq/EUHl2I3HxDalKyMvDLmABLQkRIyxlmSYKjw1BpmK3dzsB57DLbBSFFxkocUhEec6ykhWlyTJE3Iow3o2w2lbGHUpIDq5dnQMIusGCLLIya3GYVqo3gaCc4VlSDEwuAewjTuIBHsDxtzd5RBU2RiWgJK2YXCTxca/tEduYR2muYPHOJRlQ8Ft/VOALR/215kg9og0db4bpJcy4zAwh0guHolZQsBJX0jRTo5ANkkBXf5wX8ZOmUPLGxiP+KD0b4H/MRAcjUBwK5SKDpLCgelwymj9Yw4YnmWnipJHYlaKgXsVJ/ssQ0vklyWFf8AmfJ+Dh1rQ2nsjomRicO70rCjFxC0ycsKiARNuBEi3GsbywHUDwj1iKBYvZDzQzLaWlP0ozI/7iZT66qIXxFX8NjS2czS1tnmgkH+Ug1Zc2ypX9q2w/e6lN5FnvcayKPpJoKuHeB19d6ficASJF66HMMrzm3mjzbWlwehDoCv/Mq7hcICApnFNKkwG3j0C5gH5xLfGASsAkEUGVh9ovNQEuOJiTAWoC4g2B4gweYNbWB26UmcqVFRkklcnvhYmotpbOxCEpcdwqglQs4kZ0kfxtlSePOb1iHFpnqwOyRQegYTegxAWtsH6CvTbpAoDwqyneHFC6McT2OsNL/mSEn1V5yMUakRtFVB6C/vRtBQKVnDvA26jjjKo70kEeg1h47GOqA6XZ7KkpmOiMETE3QokmwuqTWCjaznoqZrabpskKV2JBV/loKuPdZM5GXG1cAVAx/KCfSPTRmxs7Jg2kqjMRP4xWDs7YTin0rxILSZzDPaSLpRzEmwkaxpcgl3h24ltOY8LJTaZ8e++g74oAza2yyklaRbjw9PdWTFX8XjXMQbm0yEjQe89pqLyYBvMTfNlj0TQdwOBLgWrUIST6eAHpufTW7uMyXHXmSohK2CctiFLQpPRgzyzq05nhNVd3sQlOdKtFpIvz4Grm6SAjFdIoSlBFk3USSAEoTqVGgfs9kEBeguRbUDl6R6jyqRjHlDaGsQlZSiUtOI6wAUoryKSL+combm4rQbwqUoypg5SRIvJN4CrSgWSkcgo/Oo13P3Z6BIdc6zpumfmJvED6V9eAgCgk3R2KcMhSshClwOskpUEiDBBNr691b/AJQ5yFPmnoPbQbewFqLXWEHMrwmlTtiqBatfrH20qDwL4RdhPr2ni1pYcWkuAhSUEiA2gagdlYGFyMn5XCKX2OZgPuwKJd994HmNq4sNrgdKLcP7NHCqw+El2Ou0lZ558v8AoNA/CY/ALgKYUyecWHpF6MtntoygoUFJ4EX9lee4vfgrt0CB3qUfYEmoNnb1FsyEpA4gT+JoPYBYVUxuOShJKjAAJJOgAuSZ7KwcDvk0psFSko4dY+nsoR313sW4VMtuocZIGYpQBJ1yZpOYaTEXteKCHpV43G+UKQSyFhKcxISEpHUQpQkgfOUBzVpMirh99sY0/nU6pQSopUzPyWUGFNhodRKbRYW1FEe7+FLLZAKkZgEqj51+txE3Ed83rD3t2Gs4hTqAVIchU2nNlAUFDnIzToc3fQG+xtuJU10uGTnazEraUoIU28RMBdxC78Im9pM+d7ewQV8uhAbSo9ZAUF5DOsgCAdbi08tFs/A4xklbJU2SIJS4gSORTmuOwg1rbJ2zjysNBc5jPRhlhRJzTISGzBBvmtliZEUEOy8GlvBq8pSchIfSgyCRlKEKAFxOYkc5SdLkXiZMR+E8J/WlenY/4N8Q+gZ320KJzqBStZK73U5mOY31vcnW1U0/BA9EeVtQbwG3DfSY5wfXQedkUgqvQx8Db32ls/8AScHrNRO/BA+P79n05x/pNAB56kYWnMmSUxfMkdYEXBFxeY4ii1fwYPj+8ZJ5BwT4GKzsXuU435yh32PsPtoMbD7RcbUVNuutqMypLikkzrJSRJPGtBvfDFCMzpcHJz5SRJMHPNrx4U5W6yhMrQI1BW3r3Zp9Vdc3WUmOukz9ELVbnKEEUEbG8IJ+Ww2GdEH+4Q2ZgwZaCOMeidTVxG08DBzYYpOQEBtxzzs0nrFZCRkNwUKhQgSDIqubsqTqHI5hl3wugH/eus7sLUfMdt/wlj2i1BbY2/gkXGEcnmXUL/zt1cXvs1ACGn0206RuM3OAgSOEWtVfD7iOqUAEqPemDHcoiifZW4GGZIXi1zEktym4i0kEniLC/bQDmGYxeOJLLZyhU5lEBAVMwCE6ydBNMxnwebQUrMWw6TrlcT3/AD8tu6vVW9t4YIATIAHVATAA0AAiI7K4rehoRCFnhYf1oPHlbibQTfyR63IBX+VRmq2J2RikiHMM+m4MllwXAI1yxxr21veRoxmQtM8xeeFp9dSDeVA80LV3BI/zLTQeCJaXpkXP8CvdVrD4N8lIQy8rkA0s35+brXt697iFICUqOYTdStORI6oPequOb0rnKEg6z17RGonW9uFAO7hbsPoHSYpGSDKG1xmJjz1J+aBwBueQ4mylrk9UEWiDftkKgeBNZbO31GRkEg+rneur24qYypFp4n8IoNZsHjA7P0alCKxP2uozpPYPXc1Ice6eKUjmQJ7tfX6qA02OPk/SfbSqDdh3OxMz11DwNKg+f/hKwWbamMP/ABR/6aKGFYAjnR7v0k/tDFkRZ294/u0c+NDq2RHnD0eoUA8toio80VuuYMGTBHo4VRew4m1BTbUo9UEwqJHdetAYVDDqDnCikhUAhUFJkTFu3Lra8VUU2qNbeFNRhqAkf3hRlEGI+afR+NX2N6mVtEKcLaykwQlRIMQIgcfxoc2dsMuqgQI1JJgX4kcewXo12TslnDgFAzr0LnWKu3KkGEjxPbQZWzNhPvAF1XQIEGBlLh7QlROSf3vCi7ZmBTh0FLK1NgkZiA1mUf3nFJUVcTeByArOwmIWcQ8gqUAGWVAlCxYlySZg9xtx1q+SDAk35NnUa8SY9PvoLoxS7ddZIEGO3nCBe3tpjy1/Sc8XAIiOwcf62qs0iSRB60nzIFtePtqLpLmAdeQPGYtf/wDqg483cWuQNZUCBJIlxR7b+2pH3ZIgpAFyITPKZB01gRS6RRGhtPP06JPhVdajGh5ciR3EA/70DM8ESo8/OM6RwPA8+dQO7yJS5kh0ko1IVBJMQOHPWNOM11xsGZQub/MIJ4gSERx58KrKwGVWbJIA0KSLzzUAD2WoNnEYxx5IvlHDrtknq5fmKJOpm9VsPh3G5SpwKSuTrlgnUQlYlM3AGgmpcIMp0EgC2sGdMsgzHjNVsWSlQCQlMkqSlIgZicyiQdNTa2tAx9pardItF/mFNxcalaraW17arDY6Qs6mwJlaiT6Aq/Djzq6syqwKpMZcwgX4GKnSzJ80mB9Inu+bf16d1BVwuCHSHJAjgIPYokXtfjU+JZOXqqA5Wm44ggRTmEQFHLHVIEyr0+bzNPW2ChNknLIAIIvyvN5oKLixJlxIJt84CBYmRw76clsqtnHGyRPtUeVdawagqQAkAZZhXhrp76sJaVOqlQJNld50OvuoKoVzkxYSg6dwUBbSwq00lSpVIibADKAed1zSyi54cib30sVVaRhLiIMWMR6TrQOYaNhJjWwTbh2+ypfJyZIVN+PfyCY5ainwrW4GthJjQdUk1YQQpKspJjSxGhg28aDGVnQ8SVSFBMBM2IJzSkI5RcHnPCtZLptlIAI5zwtNU8V1cgJMzljrHgTxOlj6u6rTWUJKZIyzJAmBBFvTegeXFc03vqR7anBmwv6eXdrVQu50wkFKimwmBHaDxirYa80BZzAWGoJiBPC8UBpumIw4tHXVaZ487VymbmEeTdXTpF+Oa/delQeSb7bPzY/EkkiXpt2ITqay8NsoOEGFxpMgemZo/wB42JxL0ozdfkidBoVD8aH9tY0oTlCCMwEzkFtBaDIOndQCuOQ2J6PMU81H1jsqgtAOk+M0RM4QueY2rnqCD2RB/RrTw27JPWdIB0ygIB7ico48pNAFt7PU5ZKVHsj13FbOzt1ikDPmjXIiT3SQmPQD6aMGNkIbsEt5bTKcp786Tc+iq7uHGYQFE6xAWmFWvFxp2fjQQ4aUJiFgAWAmwiBASmfbXMSgqPzs1gkQodbl1onvqdzCZet1RxjKQe+yo14moGseCro0qBMBRBeymCdcucq8KClhMIPKXHCrVpDcEHMCFLVwOkEAyeNaQwwM9dzsCQsjT09/HWntKcuc3VIESolUcbwIHI63PZULhzCAhJ/eiwPYTx8fRQWCgAXJ71BafWVAaVRWtKdXEgHUBXDl/an2cKcl7Kdc0wAAeZi8zqRWix0qpISEyePWPgBHLjzoM1pSdEkk+cIIUCBc/NOg/XCpW2uqVwrJBOZPR6AXKsuotwFWnsISSSqVJi4SQQdYsqxgzUgw0oSiwAMm5AuSVTBM6zQUPJAYylKjAJALarnjCwJ17JimDAhVgUqnUZVpsOeUgakcJtetFKUNjqkJE8LX4mSJtPOqeIxa7rGbKTEhKlEI4KBJgyQLDhQNfbWElInNKU3GcJJ0UUqmQNIkCONMxChlPW6M5rdRANouBluSPCauqaNlAKKsuXOSTxk2Ayx/i4VXcwZVBzK5gqJKu8aQDcUHFuJUAUq48yR2SAQdaa8pIQsqBVYykJUoG02C1Ead34VOzswBIvGmgBUY773ngRrrUDGHxKlP9E0hxKXS2lRxLaBZKcwUkhSpzGYIEBQFA1jEkpTouEiFFKs0RIkgTxHHhXH15kAmDCpMZk8Oeo1mKha2Xj7IKMKVWF31fNSOTfIfN91WxsbHaTg0xe7j6z6fkuFvVQRIQDMIJ4nLmAnkP9qsNtQUZRkvK5IJIjtVbv1qRrYuLgEYvDj6UNOqEzwumR2kDjyvIrdx8D/xrSQqysuEJJJsQCp7Tlob8KBru0IMQTa/XHEagBJiuLUlQGvoEmLTe1dRuzJk41wkGDkwzKdeHXKz7avjd1IHWxGMVaIHQo9SWJ9dBVYIBGUrjW6p104+mp8wJjKDz7+Xb31IN3Wk36TGf/kx/lQK6Ng4cGD05IvCsW+ezRLgoMbEALXlSCjIuOQMpmwkyOsOVa4bJEGbgeHEVNhNjYRPmMIJ0MrcXH3lmp2QyBZlsACfNHGeJNBVCQIkxHMxw07qsN5fpj0eyxqVHR/NabkG8NtyCb39tSF1P0BbiEJA8aAl3WADEDQLUNI9VKnbtOhTMggwoixB9YtSoAzeFDnlDpQqBnNgyVmbaKzBI7yKFcHsRbgPTP4pBzq6qm0oMZiRClBSSIIgCY0ox20kdO6Z+efwqgop4aHl/vQVsHspDZzBbyoF8zicpJFpSlCRbUWjjFSNuAGRltw1g+hJvT0lIBPov/U0xprNYSIEySOHaON6CPE4rMAlU3uQLSJuJJBi17c6hW7mkKlIIsEkfhxvHZarJakedHC4Gg9APjUS8PAkZQewD3UFMAdaxN5HC8cVHrn1U9SDkEHrpMaBIA4wfO9fjUy0KkgaW1I9XEW9tMcZkWgmYvOnG8zPGgqvMgSSoqUeAEzHOST4VR2QA0hZdCsylKUSA4IBNuqknvPbNbKMKBxTA9ncO6nBozIMH0++ghw+KQQlSEzmAIJEcLHrydANY1NWkvmO/mJ052gGuMYfrZjJvy9RtPAVOWxcQefK/Zfx0oIClXC2mkax+hXC6SDMz2mePIce2pW2eYJAH46a1KpsadXTQqt6aCogmZm5uSJnjxN+PKq5fPSpQSAtQKhrcAiYXl1GsTNXc4FsyAdNZnuvPh4V1AMAiT2WTaf3rzp4UFJBWVGQmP4uHHgfGrzODhPWJmLgBRPpAA7u6p8Ph1Wi0ju9YT76lXhVGSCAf3luW7oM+sUGNtPGoAKCh+YPmN5AO0KKuybzpQ7uXvunDtO9M26ouPqX0iQCjMUJzJhShC7ZoBvm7qLHdjqiVErHFLaSrvOV1xZUONhPfVLFfB7hVSUdTPeAhnXWUFbZUnuB4mIoIHfhIwqplC0mxJIAm2ljMac6jV8JeHhU9JrERYiNROg1HOtJO4rXF149hKEi3MNoSR4jvq9ht1GEZZbbJGqst7XBuTftoAvFfCOyoQhlREElK1kgnthMjlNW8N8I6SIGGeXJ6uUAkjgDYyZgSNe+jhrZyE3SgSO2QP4RoNOFPU00oBWXMEkwUgqggwQMoPEXHMUAgd+s68qMNiCoSYWW2yQNQAolRNxaJqfB7zuFQCsA8gKNiShCeYzKdyp0Hja9FeGcS4kKQokSbyrUWIhV9REEVN0dANjbjwTfZ78CBK14ZOpjUrE62qRvH4pQUEYEtG4CnXGwm3/JzK1i0R2ito4FKlSoTaCCBBEGx5iTPoFToZAAHLu4eigD39l7Tcv0jCSIlpIVkVHNSpKh2G3MVUx+38VhcxxDDyk+aVDoejvOXKUMkRewJkUe5aeDFB5eN6H8QFhjBYiFiFqbDgnq5SSWkJBMc6WGw201xOGxqkjqw5iFoT4LUkxFq9SW5zJPeZrk0Dvgw2W5h8EUOoS2rpVqCUrCwEmI6wJHDnXa3NjH5L0n20qC2cE2blCCeZSPdS8hb+rR90e6lSoOHZ7Z/u0fdHupeQN/Vo+6PdXaVBz9nt/Vo+6PdSOz2vq0fdHupUqDn7Ma+qb+4n3Uv2a19Wj7ifdSpUHf2c19Wj7ifdXP2c19Wj7ifdXaVAvIG/q0fdHurh2Y19U39xPupUqDi9lMnVps96En8KSdlsjRpsdyE+6lSoHDANjRtA/wj3Uv2e19Wj7o91KlQIbPbGjaPuj3Vz9mtTPRNzzyJnxilSoEcA39Wj7o91L9nt/Vo+6PdSpUCGz2/q0fdHupeQt/Vo+6PdSpUC8gb+rR90e6q52KwF5gw0FKupQbTJNrkxJpUqCcYNH0E/dFd8jb+gn7o91KlQd8jR9BP3RXRg0fQT90e6lSoO+Ro+gn7o91c8jR9BP3RSpUC8jR9BP3RXfI0fQT90UqVBwoAsAAOQtSpUqD/9k="/>
          <p:cNvSpPr>
            <a:spLocks noChangeAspect="1" noChangeArrowheads="1"/>
          </p:cNvSpPr>
          <p:nvPr/>
        </p:nvSpPr>
        <p:spPr bwMode="auto">
          <a:xfrm>
            <a:off x="63500" y="-736600"/>
            <a:ext cx="2028825" cy="1514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560" name="AutoShape 8" descr="data:image/jpeg;base64,/9j/4AAQSkZJRgABAQAAAQABAAD/2wCEAAkGBhQSERUUExQWFBUWFhwXGBcYFxoYHBwXGRgcGBkXGBcXHCYeHRomHBgdHy8gJCgpLCwsGiAxNTAqNSYrLCkBCQoKBQUFDQUFDSkYEhgpKSkpKSkpKSkpKSkpKSkpKSkpKSkpKSkpKSkpKSkpKSkpKSkpKSkpKSkpKSkpKSkpKf/AABEIAMIBBAMBIgACEQEDEQH/xAAcAAABBQEBAQAAAAAAAAAAAAAGAAIDBAUBBwj/xABREAABAwIDBAUGCwUGBAMJAAABAgMRACEEEjEFBkFREyJhcZEUMoGhsdEHFiNCUlNUksHS8BVicqLhM0OCssLxY3ODkzSjsyQlREVkhJTi8v/EABQBAQAAAAAAAAAAAAAAAAAAAAD/xAAUEQEAAAAAAAAAAAAAAAAAAAAA/9oADAMBAAIRAxEAPwAj3h3jxLeKeQh9SUJXAACIAyjmmaz/AI04v7Qv+T8tLef/AMY//wAz/SKzIoNL404v7Qv+T8tNO9WM+0r8EfkrOtypFAoNIb14z7Qv+T8tcO9mM+0OeCPyVmlscqYpvsoNT42Yv7Q54I/JXDvVjPtLvgj8lZUc7U5IB40Ggd6sb9pd8Efkrnxpxv2l3wb/ACVnEDmacI50F/41Y37S54N/krvxox32pzwb/JVHL204N9tBc+NON+0ufyfkpfGvHfaXPBH5KqdF21zJ20FxO9mN44hzwR+SmHffFgwcQ791H5KrhvtrpRQXEb6Yk/8AxK/BH5KmG9eK+0r8EflrNGHB4Condng6Ep7jQbQ3oxf2hzwR+Wl8aMX9oX4I/LQ+ME6nzXZ7FD8RVxAVHWAnsNBp/GnF/aF+CPy074z4r7Q5/J+WskYtsGCQk9tqtthJEiCOdBb+NGK+0L8EflpHefF/aHPBH5arZBTOiFBdTvLi/tDn8n5aXxmxf2hfgj8tVOjrmQUFz4zYv69f8n5af8ZsV9ev+X8tUQkU4JFBcG9GK+vX/L+WnjeXE/aF/wAv5aqJQKeGqC2N4sT9e5/L+Wn/ALexP16/5fy1S6CuhoigO9zsStxgqcUVq6QiVRMQLWApVzckf+zmfrFewUqAK3janFvf8w+wVnjDdlc3tbeOMxPRrQCFm3WknKCAeFBo2hjIBLGvJap8KAy8l7KRwwoKVtbFfVOD/qKpnxjxI1bX9/8ApQHAYFdOHFAp3pxInqOfeHurnxxfm6XPFP5aA4VhxTBhROtCOH30WohGR0rWcougXOnCrCcdjOk6qVgmISpaMpveRHsoCdGHnlThg+yg3be8uMZcRmbCAFZuoZCxF0ZgO3Tuq01vkpa0ts9MVrsErSgCdYm9o40BWMJTvIxWLjNo4hhvpHMwFpyhDkE9gAt21np35UCJzKHEnDkEeBg+gUBUMJS8joVc+ERQVCWyocy2U+qamb+EIR1kqSeXRKPrmgJTga6nA9lDg37QdXCnuYWahXvuiZ6dZEGwYUIPAmgLRgeyu+QjlQxsnedS79JiHAVBKcrIAnlMfjU+J34S2pSC1iVKSYIyoTflrQEAwQ5V3yIcqG/jz/8AT4nuBRHtqNW+pI6uFeV/E8B7JoCn9nJIggEciJ9tcRsdKfNGXusPDSg9e38cbow4Sk6ZnCr2RUaN5ceDBZbVx1X+agNDs/mZ9tIYMD/egrAby7Rc6To2GnOjMK1ETcJErE2qjtTfvHtLLbiGmlACU5M0TcGSo0HogaFcU0BXk3xyxilg9OUyQLJTAm3mxpfSjvEYTFmQMQFQmRLCRJHCxtQb3RgVIhidI8aCl/tEDVFxp0YP413DLx6bQg2jzCPYaA3Rhzy/XOpAwrlQQvaeOSQejT3AK99WGtuYwXLI8Ve6gMwwacGaE2t4sWVJR0IlcgErI0vy5VNjdoYxtpSy0k3gw6ZHaBFB6rummGP8avwpVl/Bfj1vYHO4nKrpViJJsDzNdoB3bGz3PLnlQjIXJOubzEgHlwp6cL+ora2qj5dz+L8BUATQZvkQ5DwpqtnjkD6K1ctdKKDHVs1B1Qk+imJ2UgaJA52rYyU4NigDdv7qlxTTjWVJaWFRl84A+bI09dJWy3C6h3KkJSCPOM3EXtBoufbERUDjFooBDaWzVrcEgEDRJPE8aEsbjVtY9D6mioMqgpTHmgFNiONyb8q9TXhZV3AXqJGx2pVKAc2vbQYOE3iRiGypvDYhwTHWSgAxxnPHoqyrEhKQryVxIHBZaQDPLMu9Tbwbx4fZ6EBSSSqcjaB81OqjwAkgdp7jQsPhHZcX8ohxI4KyggDkUpOYeiaDVexg6NTnkQKUJKivpmYA7cqjf+nOlgtssvCBhwm1sx4xxjQUxvCNuBL2Hcykmy0EkHstoeEEDtmuKxBF3G5MEygZSoDUpgXUI80gnlyoIcOtLmdOZpDiTAC2SmFD5q09YFPCQZGvZUeA2w050jLuGQ0+iUkT1MwtrBgfvXEEGqe2kJLmHxDZlK1pbcOhIPmFQ00BE8coofRjc3SPHUsO8eToSjwCwnuSKA03ZxbrKGsN5EtSkklSwptSAZzZs4URoR6qIvJFKUVKwifS4me+wivMMFtFbSMO4hRCujUJGsIdUEze+sdwFHGzd8HsQ2OjUlLgEFJSmFdqSRr2Gg3PJl2jDtxyK7+pMV1OEWNGWgP4j+ShTEb2YttULUUnkpIFu7LWhu38IyXeq+AD9JI9o91BudG7EdG14qP+msbC4vFPh1TaMKno3FtZVlwklHzpAAAM0TpxrS05g4giYnMBflfj2VT3fQlIxKeJxTp01CspBB4iOIoPPd09pLbdcS425mccKiW0FQzRAEj5vbWpvHuKvF4hTxcQgFKQElBJsIuZ1o/LKRoBTVRYRrx7qDyl34Kngeq+3a90LHvomw+wccUKSrEMtkgAKQ2pRHaMyhejBTdIt86ARZ3Zxyf/AJgFfxMJP+qatt7Hx32tk/8A2/uXRHFPQigwWdmYz5z7J/6BH+urLezcQNXWj/0v/wBq2ctOSgWoMTEbNeJbVmbORUkZSJtFr1cawhWkpWkATwrTCakSgUGturhQ1h8o0zqPiaVWNjj5L0n20qAa2mVdMuef4CohPOrG1T8svvH+UVWQaCUJPOmknn6qeK4TQNSZpySaSKy94N4kYUAWW6pJUluSOroFKgEhMwPHlQaLrkXJCRzNr8r1iY/edCOqgFxXgPefZ30CHet1x0lYCnVE6ylDaTbIkE2Agjt1JJ163iDmEmTxPCe/1eigKzvaZgoSme3jEx39lTNbxz9HvsfdQbj8rg7QNe6sVa1AwknWbSfYKAq2ptFnE41rD41tBbX1EOpUUKbUTIhQMQpUAyDw0q9j/gmwfzFvtntWlYntSpAPrFea7VbWT1kqPC6T7qO91fhICmlIxjgDicoQ4QZWDIPSKAIzAgHOYkEyZFAPbW2JitkrC0uZmnDlzoslRF8jjapAVFxrN4NjBDg9tDENgp6piRB0UL8fGeR5mrfwi7cb8hWysjpVKRlQCFGUrClKkcAkET+8BxoH3WxpCVpSCteYZUgiTKVSLmBcC559woLeLfLbi0DzOjLwHBMOByw5BYUB2RWIhxHkxF+kSrL2FCylfiFNH71aru6OPcJUWYzACC42LC8QVzqJqo5ubjB/cK9C2z7F0Fktxh8MsfQcSf8AuFQPrNWtlEIKOsAbhXpkjTjoKwcew+ykIdSttIJyhQtPHKrQ+g1FhcG67/ZoWvtSCR97T10Hp7G1mlN5XSFp0giSP4TqNawNoboCc+FcBOuRRynnabH1VjYHdrFlQNkQfnL09CZNEWA3cULvOA/wkgeAEj7w/GgbszEOIiczToTKkq6pIGhAJ6340U7K266DCgVaQoCRYXB0jv8AZVNDSUgXBvqBee9UmfTTX8XexJAtcmgLWHy5dKwCNRAMV1xtc2X/ACihXZG0ih0XkTBA5HW2tFz6xwvQQSviofd/rUckQAqB2AVKRxNVGsUkuBFwSCROhjWPGgton6R9VdTN+sfVTkpiuIRExxNA8Nnio+P9KkQ32mkBSQoUEnpNSpFZmzdoJxDYUi9zp3kCe2BWklpQ1oCPYo+SHefbSrmxDLQ7z7aVAP7VT8svvH+UVVy1c2hJdXNriRMwcotI1qqRQOAtSRSBtWBt7eYsD5NtTiuZBCR6AJPqHfQVd999xgk9G2UqxCxIm4bSdFqHFR+an0m0BQFsXB4h5Tzyw6pxQBC1oWcyjMgqIggix7DT2N5FeUFSglClqOdYHWk8S4ZWe6Y7LCrO1tgOOjpGXCvjlJv6JoIGNjqDmdWVKFCflHEoUDA85CyFHWJAOlazOzGlElS0r00IA8UyT6qFl7vvkQUkEH1+mqCQ6ydCPHuoD93ZYTdttoECZAJPozIn186yhvAoSNVJmPmyOQ1iqmzN4FpjNca374tPb31sqYaehYACj2ce2P1egyV7zodlCwqdOHoOk8qHtorQVkRHf/Stra+7hVdMZhp29knj21j7YaXkbUttSFDM2sqTAUpJkQY1y2Ive/GAEuzEtEQ4CogANwlBETdK1EzAEkdUntAox2W6EJ+TMAagDKO8xArz3CYnKaIMDtDLEcdfVQHDeNMan+tSnHjQkTw/RrCwBU6pQSQnKAbzeSRqAYiOXKo1Y0gqQblJKTF7pVlJBifVQba8aCkggEHgUgj0g2/RqFzEgREW5AQPQLVkpx3q7NP1+Nccxo0JEfr1UGuMdNov6B+pqu9jxpx/XCste0PoeNQMLOaT7e2g0vKY431roczJt5x7dbDQcT3Vk7ReJUGkGCuet9FHzlntiQBxJ7KY6UGEjMmB1YNwBImTZRkX7TNrUEexsY45jXElRhKHIAOWYIFzzr0nYZSGikTIVJBMnQV57g0dHilOqPXLakEC4WVIkODvy3Bv3mak+Mxb+UM69UJ1N+HMa3oPS1CRramN4RIMjWIvw7qh2QQ8yHdQqShIVGYCwObhJ8OPKq2I2mQyFFktuqOVLZVPyklIGcDzTEg2m2k0GmvFpTGY2KsoN4nl6iKtIT20Ebl7XOIaeKwAlby5bEykq60ST2+IOlEysGVpyhah9FSTB5Qe0RQaa6zdoY9CUqGcSQUgamTYes1XVspCQJzLVxUpRJMc7xWRvIgIwrhQBKMqzA4JWCfVNBlM78FghHR9CtsZSjMS30aRMo4l1ahGbkeyiTYO+q332UIbTlUFl0yohBkhKM2WMxImCdDQ83jsJiFNpdbDiosCIuQOCTJ00NqN8HtBpljQIbSmyUgBPcEjiTQG+xUQ1H7yo7ppVW3RxRcwwWbSpVuQzGB4UqDM2i2A6sAQJ0H8Iqm84EJKlEJSNSf16qzN7d6eixDqEJlSVASowJyJOgvF9aE3trOuqlapjQaAC2kUG9j9rLc8wlCeHM9p4+isBW8ikEoe64uO2NNeetStHkZ/UVBtHDhQ0B9dBUxTWEWZ6NRPoAv6JqVrER5oCeQFVUYcJ7IOkejxqdIgey/Ixz/Uig6nasqyrv2yD4yZj0U7E4JK0yLK5cCLdmv6txpY9rQjVJkG1pt6aZh8eU2MG1v6R3UGfimRmvHL9E3FSnEBAgcb+7h66nxOMCjKbKmbW09Foqk9gHX3CGQF5QBJUlIk/OMxxnTsoOY7b3UMedBy8b8NaytqYhBbbCV51Qc3naTKZKgOtzAJvytmuubj4uJyoV2B1E8/nEVQxW7eKb8/DvAc+jUofeQCPXQZwNaeF2iEpM8ATpxi2nbWWFV2g9px2xmGGXlNS2WWOkS+FhXSRJGdCpBCoTEiPlBlI4hanUmT50yZOsm/LtoUG1XujS30rhbSZS2VqKAeYQTlHoFdRtJY40BIE9vbr+uNaGwtk+UYltpSsqVBaioawhJUcvAnQXm0m8UII2srnUrG1XkuNuNLKVoVmSRFjEGxsQQSCCIIMUBnvNsYYRSIUVIWCUFQhUpIzAi1+sOA10tcbf2mYga/rU1Y2ptfEYxaC6pKilOVKUJCEJEyVQOZiSb2AGgFda2WlIvrxPMxYDl2DxoKWEm6pOY6zPDQdg5D08auuOZkZFXEyOGVX0kn9CNaTpQgX4d3oHf7a2dlbouOAOPBTTUdVGjq72kRKB/N2J1oMLFBx1ByIUoNyVLiEoAmSpxUJTfgTPKi/dn4N2wgOYz5VahIbzEISDwUUwVqPESE9itaW3cO24cNgkJAh9pamxIQGAHCZIESVIi/Mc5orU8lPSKzFIbISsQOrocwkHqwoaWiTQOW0202EISltCfNSkBIFybAaan10Hb2PsqKEuFQ+gQtSesLhUg6jWToRWzvbtpWFQlTjaXmyYzJ6q0q/eQZCgfpJI7q8v3h290y8yRCfmWIIEg29ImaAs3W2glTykKACMXmWLiBimjlfA/i6roH7ydaL8EhbIg9dHMaxm+ckE3HEjXXWvGcBjnEg5QCGXE4pKTzSUoVHGCCnNH0AeFe4YXES2hwwApKVkiTciYE6jt48hQdxjhCQcpV3cu0cO6hnaOKU5DaW1/KHJwtI1PIRN629qY5DKS+4ohCEKCgB50xlHYoKEf4r6WHNk/CRhg4kutKbSon5QEKyyogZ0wCDbgTr6KDX2Pue0Sha0GUeZqI7oP41R3y2qenTh0JlLcLWR9NQsD3Jg/4qOGMQ2Ws7RC0wCCnjIkSDcTI14UPMbuJzKUrrKWSpRI1JvQGfwfYjPgkmMvXWI7lEUqt7q4cN4cJH0lH10qDx/fLE/8AvHF/8wePRIqgh4FJk8AUjt0/XtqffdJ/aWLj60f+kisyTlHOeR8Z50GmjEW4z2cv96avGyL208e+qouLejXlFROJOkf7e+D6qCRbxH6j0eyqqsTE8R3+umKBvf8AXjTDhyRHHhw9F/Teg4vaoII5cfbx004e+qS8db6XER31I5hEiy1BM3gyT92J53iqBxLeaErCP3ynOJngE6d4BoI3cYoGRYgWF57+6o8HtJTeYg9ZetgalOxVrPybrL5J0S6Asn/lvZFk9wNVMQ040rItK21a5VpKT91QoNTC47EuKHRFaybQEk35dWjLCYTFJZUy4+yhTiClIzwQSJKisAAZdZ4AePnbW03EjKlZA5AwL2NkwNKkG2HL3mUlM3nKrzhcnXSeVAdKwyHE5cW2txI6qXVA58oAAUHkE6gAwSRJ0rE2puCvKXMGrypH0Ux0qezIPP8A8MH92sLCbWUhQOZ1I49G5kPoOUjxBoh2XvaErCszij++0jNy/tGnUExwlJoBItnSDIMEcQeRHA9ldGHNej4/ePAYky+hxxzKQFBmFk8PlUqBUBBssEUPYx/CmRh3ui7MThzbudYzzMfOQBQYCcCTVxvYy0gKcUGknzZ85YmCUJ4i3neaOfCtPC4UrQCNo4JCyYLZzIKRNznU0EWAmB489Fz4NitvpEP+ULVIJSQpOYpPRnOColOYQTwBB0mgxf2o00nKk8dZknlc/O4T4RVrDMYt9JW20oISnNmX1QR+4DGYngBrRbs7dwNpUhtlpCuqCpSEqORQyrhXnZr5gZHmnSpNq7vgNIzrKUJgLBUpRWkoKF9dRkGFZ4AvligztyQ2iQGS9jErN1oKVJTNjCpSyOahc8J0ou2ntryZoOrAUApKXDmSAkKscuaNDwNz30NM44pQUYBGNe0yoUhamk8BCn4hOsCaGN7cPikoCsVhAyVdUKLxKzfMAUdIqU2JAIgcIoNPeLbGHaxOFxWGKHVIWoLKVySnIhKElUmARmjtmau4ffhKsTjQlXyDmHcWjMYIcThrgTGqgRE6xFeYGtR7YSw0lwEKSoTAB5Tx1oDnbu+OVzB9IlKcjiFqKXM5LamylyUFIIBzRBMiONC28e1memKWkZmkEBJJ4J4f7zesTpQq6yonQf1JqJZoNnZBDmKbsAl8raUlEmA6gtmx1IzhQE8K9Y3YJVgcIqblpudOWU14xszE9C+24QRlPSJkG5AJRHMFQAn3V6fsbehpjZTCjBWlrIhGudaZt2C0qPAcZIoM/wCEXa2dKWG+tcLc/hTdCTe5J63cBzob2Y+EArQqxCx0RlSOtlhJQrqmSkEgyOrPC3dj7YC1KLuHViHnFyXA90YJUfnJyHukEWgRapX9lAhTiQhtKnVoDaVLWUhEAlK1CFpzEi8caDa3N2wnCqU24soQpILSFGG1HUw6ZCEkAWVOVRMV6U2rOkKRoe0H1ix7xXj272xziXkto4+dMxA1UeVq9qYYyIShCQlCEhKRyAECg39gpIZGbXMfbSp+x/7O/wBI+2lQeMb5tH9o4owAC4IKjH92i4ieNrxWViMGQJWsJHNRDY56rkRUXwl7wPI2ni20KyBLg6yOqr+yR84X/G9BCViZiSePHxNAaox+GSP7YnsQHF/5OrVxtHSR0TDjkRdYaZEdnSrzG/CKENjpeWsBkJzfvLQgd0uECb8L0d7K3cfJnEuD+FpSPW4pKp9Ed9BC3sh3Kc+RpMzA6R8iJ+agIHgTSf2ItxolhKzxnEDoEqvohpmHLybuKi3HUF2F2Cyk5smZXBSypwjuLhIT/hAq/EUHl2I3HxDalKyMvDLmABLQkRIyxlmSYKjw1BpmK3dzsB57DLbBSFFxkocUhEec6ykhWlyTJE3Iow3o2w2lbGHUpIDq5dnQMIusGCLLIya3GYVqo3gaCc4VlSDEwuAewjTuIBHsDxtzd5RBU2RiWgJK2YXCTxca/tEduYR2muYPHOJRlQ8Ft/VOALR/215kg9og0db4bpJcy4zAwh0guHolZQsBJX0jRTo5ANkkBXf5wX8ZOmUPLGxiP+KD0b4H/MRAcjUBwK5SKDpLCgelwymj9Yw4YnmWnipJHYlaKgXsVJ/ssQ0vklyWFf8AmfJ+Dh1rQ2nsjomRicO70rCjFxC0ycsKiARNuBEi3GsbywHUDwj1iKBYvZDzQzLaWlP0ozI/7iZT66qIXxFX8NjS2czS1tnmgkH+Ug1Zc2ypX9q2w/e6lN5FnvcayKPpJoKuHeB19d6ficASJF66HMMrzm3mjzbWlwehDoCv/Mq7hcICApnFNKkwG3j0C5gH5xLfGASsAkEUGVh9ovNQEuOJiTAWoC4g2B4gweYNbWB26UmcqVFRkklcnvhYmotpbOxCEpcdwqglQs4kZ0kfxtlSePOb1iHFpnqwOyRQegYTegxAWtsH6CvTbpAoDwqyneHFC6McT2OsNL/mSEn1V5yMUakRtFVB6C/vRtBQKVnDvA26jjjKo70kEeg1h47GOqA6XZ7KkpmOiMETE3QokmwuqTWCjaznoqZrabpskKV2JBV/loKuPdZM5GXG1cAVAx/KCfSPTRmxs7Jg2kqjMRP4xWDs7YTin0rxILSZzDPaSLpRzEmwkaxpcgl3h24ltOY8LJTaZ8e++g74oAza2yyklaRbjw9PdWTFX8XjXMQbm0yEjQe89pqLyYBvMTfNlj0TQdwOBLgWrUIST6eAHpufTW7uMyXHXmSohK2CctiFLQpPRgzyzq05nhNVd3sQlOdKtFpIvz4Grm6SAjFdIoSlBFk3USSAEoTqVGgfs9kEBeguRbUDl6R6jyqRjHlDaGsQlZSiUtOI6wAUoryKSL+combm4rQbwqUoypg5SRIvJN4CrSgWSkcgo/Oo13P3Z6BIdc6zpumfmJvED6V9eAgCgk3R2KcMhSshClwOskpUEiDBBNr691b/AJQ5yFPmnoPbQbewFqLXWEHMrwmlTtiqBatfrH20qDwL4RdhPr2ni1pYcWkuAhSUEiA2gagdlYGFyMn5XCKX2OZgPuwKJd994HmNq4sNrgdKLcP7NHCqw+El2Ou0lZ558v8AoNA/CY/ALgKYUyecWHpF6MtntoygoUFJ4EX9lee4vfgrt0CB3qUfYEmoNnb1FsyEpA4gT+JoPYBYVUxuOShJKjAAJJOgAuSZ7KwcDvk0psFSko4dY+nsoR313sW4VMtuocZIGYpQBJ1yZpOYaTEXteKCHpV43G+UKQSyFhKcxISEpHUQpQkgfOUBzVpMirh99sY0/nU6pQSopUzPyWUGFNhodRKbRYW1FEe7+FLLZAKkZgEqj51+txE3Ed83rD3t2Gs4hTqAVIchU2nNlAUFDnIzToc3fQG+xtuJU10uGTnazEraUoIU28RMBdxC78Im9pM+d7ewQV8uhAbSo9ZAUF5DOsgCAdbi08tFs/A4xklbJU2SIJS4gSORTmuOwg1rbJ2zjysNBc5jPRhlhRJzTISGzBBvmtliZEUEOy8GlvBq8pSchIfSgyCRlKEKAFxOYkc5SdLkXiZMR+E8J/WlenY/4N8Q+gZ320KJzqBStZK73U5mOY31vcnW1U0/BA9EeVtQbwG3DfSY5wfXQedkUgqvQx8Db32ls/8AScHrNRO/BA+P79n05x/pNAB56kYWnMmSUxfMkdYEXBFxeY4ii1fwYPj+8ZJ5BwT4GKzsXuU435yh32PsPtoMbD7RcbUVNuutqMypLikkzrJSRJPGtBvfDFCMzpcHJz5SRJMHPNrx4U5W6yhMrQI1BW3r3Zp9Vdc3WUmOukz9ELVbnKEEUEbG8IJ+Ww2GdEH+4Q2ZgwZaCOMeidTVxG08DBzYYpOQEBtxzzs0nrFZCRkNwUKhQgSDIqubsqTqHI5hl3wugH/eus7sLUfMdt/wlj2i1BbY2/gkXGEcnmXUL/zt1cXvs1ACGn0206RuM3OAgSOEWtVfD7iOqUAEqPemDHcoiifZW4GGZIXi1zEktym4i0kEniLC/bQDmGYxeOJLLZyhU5lEBAVMwCE6ydBNMxnwebQUrMWw6TrlcT3/AD8tu6vVW9t4YIATIAHVATAA0AAiI7K4rehoRCFnhYf1oPHlbibQTfyR63IBX+VRmq2J2RikiHMM+m4MllwXAI1yxxr21veRoxmQtM8xeeFp9dSDeVA80LV3BI/zLTQeCJaXpkXP8CvdVrD4N8lIQy8rkA0s35+brXt697iFICUqOYTdStORI6oPequOb0rnKEg6z17RGonW9uFAO7hbsPoHSYpGSDKG1xmJjz1J+aBwBueQ4mylrk9UEWiDftkKgeBNZbO31GRkEg+rneur24qYypFp4n8IoNZsHjA7P0alCKxP2uozpPYPXc1Ice6eKUjmQJ7tfX6qA02OPk/SfbSqDdh3OxMz11DwNKg+f/hKwWbamMP/ABR/6aKGFYAjnR7v0k/tDFkRZ294/u0c+NDq2RHnD0eoUA8toio80VuuYMGTBHo4VRew4m1BTbUo9UEwqJHdetAYVDDqDnCikhUAhUFJkTFu3Lra8VUU2qNbeFNRhqAkf3hRlEGI+afR+NX2N6mVtEKcLaykwQlRIMQIgcfxoc2dsMuqgQI1JJgX4kcewXo12TslnDgFAzr0LnWKu3KkGEjxPbQZWzNhPvAF1XQIEGBlLh7QlROSf3vCi7ZmBTh0FLK1NgkZiA1mUf3nFJUVcTeByArOwmIWcQ8gqUAGWVAlCxYlySZg9xtx1q+SDAk35NnUa8SY9PvoLoxS7ddZIEGO3nCBe3tpjy1/Sc8XAIiOwcf62qs0iSRB60nzIFtePtqLpLmAdeQPGYtf/wDqg483cWuQNZUCBJIlxR7b+2pH3ZIgpAFyITPKZB01gRS6RRGhtPP06JPhVdajGh5ciR3EA/70DM8ESo8/OM6RwPA8+dQO7yJS5kh0ko1IVBJMQOHPWNOM11xsGZQub/MIJ4gSERx58KrKwGVWbJIA0KSLzzUAD2WoNnEYxx5IvlHDrtknq5fmKJOpm9VsPh3G5SpwKSuTrlgnUQlYlM3AGgmpcIMp0EgC2sGdMsgzHjNVsWSlQCQlMkqSlIgZicyiQdNTa2tAx9pardItF/mFNxcalaraW17arDY6Qs6mwJlaiT6Aq/Djzq6syqwKpMZcwgX4GKnSzJ80mB9Inu+bf16d1BVwuCHSHJAjgIPYokXtfjU+JZOXqqA5Wm44ggRTmEQFHLHVIEyr0+bzNPW2ChNknLIAIIvyvN5oKLixJlxIJt84CBYmRw76clsqtnHGyRPtUeVdawagqQAkAZZhXhrp76sJaVOqlQJNld50OvuoKoVzkxYSg6dwUBbSwq00lSpVIibADKAed1zSyi54cib30sVVaRhLiIMWMR6TrQOYaNhJjWwTbh2+ypfJyZIVN+PfyCY5ainwrW4GthJjQdUk1YQQpKspJjSxGhg28aDGVnQ8SVSFBMBM2IJzSkI5RcHnPCtZLptlIAI5zwtNU8V1cgJMzljrHgTxOlj6u6rTWUJKZIyzJAmBBFvTegeXFc03vqR7anBmwv6eXdrVQu50wkFKimwmBHaDxirYa80BZzAWGoJiBPC8UBpumIw4tHXVaZ487VymbmEeTdXTpF+Oa/delQeSb7bPzY/EkkiXpt2ITqay8NsoOEGFxpMgemZo/wB42JxL0ozdfkidBoVD8aH9tY0oTlCCMwEzkFtBaDIOndQCuOQ2J6PMU81H1jsqgtAOk+M0RM4QueY2rnqCD2RB/RrTw27JPWdIB0ygIB7ico48pNAFt7PU5ZKVHsj13FbOzt1ikDPmjXIiT3SQmPQD6aMGNkIbsEt5bTKcp786Tc+iq7uHGYQFE6xAWmFWvFxp2fjQQ4aUJiFgAWAmwiBASmfbXMSgqPzs1gkQodbl1onvqdzCZet1RxjKQe+yo14moGseCro0qBMBRBeymCdcucq8KClhMIPKXHCrVpDcEHMCFLVwOkEAyeNaQwwM9dzsCQsjT09/HWntKcuc3VIESolUcbwIHI63PZULhzCAhJ/eiwPYTx8fRQWCgAXJ71BafWVAaVRWtKdXEgHUBXDl/an2cKcl7Kdc0wAAeZi8zqRWix0qpISEyePWPgBHLjzoM1pSdEkk+cIIUCBc/NOg/XCpW2uqVwrJBOZPR6AXKsuotwFWnsISSSqVJi4SQQdYsqxgzUgw0oSiwAMm5AuSVTBM6zQUPJAYylKjAJALarnjCwJ17JimDAhVgUqnUZVpsOeUgakcJtetFKUNjqkJE8LX4mSJtPOqeIxa7rGbKTEhKlEI4KBJgyQLDhQNfbWElInNKU3GcJJ0UUqmQNIkCONMxChlPW6M5rdRANouBluSPCauqaNlAKKsuXOSTxk2Ayx/i4VXcwZVBzK5gqJKu8aQDcUHFuJUAUq48yR2SAQdaa8pIQsqBVYykJUoG02C1Ead34VOzswBIvGmgBUY773ngRrrUDGHxKlP9E0hxKXS2lRxLaBZKcwUkhSpzGYIEBQFA1jEkpTouEiFFKs0RIkgTxHHhXH15kAmDCpMZk8Oeo1mKha2Xj7IKMKVWF31fNSOTfIfN91WxsbHaTg0xe7j6z6fkuFvVQRIQDMIJ4nLmAnkP9qsNtQUZRkvK5IJIjtVbv1qRrYuLgEYvDj6UNOqEzwumR2kDjyvIrdx8D/xrSQqysuEJJJsQCp7Tlob8KBru0IMQTa/XHEagBJiuLUlQGvoEmLTe1dRuzJk41wkGDkwzKdeHXKz7avjd1IHWxGMVaIHQo9SWJ9dBVYIBGUrjW6p104+mp8wJjKDz7+Xb31IN3Wk36TGf/kx/lQK6Ng4cGD05IvCsW+ezRLgoMbEALXlSCjIuOQMpmwkyOsOVa4bJEGbgeHEVNhNjYRPmMIJ0MrcXH3lmp2QyBZlsACfNHGeJNBVCQIkxHMxw07qsN5fpj0eyxqVHR/NabkG8NtyCb39tSF1P0BbiEJA8aAl3WADEDQLUNI9VKnbtOhTMggwoixB9YtSoAzeFDnlDpQqBnNgyVmbaKzBI7yKFcHsRbgPTP4pBzq6qm0oMZiRClBSSIIgCY0ox20kdO6Z+efwqgop4aHl/vQVsHspDZzBbyoF8zicpJFpSlCRbUWjjFSNuAGRltw1g+hJvT0lIBPov/U0xprNYSIEySOHaON6CPE4rMAlU3uQLSJuJJBi17c6hW7mkKlIIsEkfhxvHZarJakedHC4Gg9APjUS8PAkZQewD3UFMAdaxN5HC8cVHrn1U9SDkEHrpMaBIA4wfO9fjUy0KkgaW1I9XEW9tMcZkWgmYvOnG8zPGgqvMgSSoqUeAEzHOST4VR2QA0hZdCsylKUSA4IBNuqknvPbNbKMKBxTA9ncO6nBozIMH0++ghw+KQQlSEzmAIJEcLHrydANY1NWkvmO/mJ052gGuMYfrZjJvy9RtPAVOWxcQefK/Zfx0oIClXC2mkax+hXC6SDMz2mePIce2pW2eYJAH46a1KpsadXTQqt6aCogmZm5uSJnjxN+PKq5fPSpQSAtQKhrcAiYXl1GsTNXc4FsyAdNZnuvPh4V1AMAiT2WTaf3rzp4UFJBWVGQmP4uHHgfGrzODhPWJmLgBRPpAA7u6p8Ph1Wi0ju9YT76lXhVGSCAf3luW7oM+sUGNtPGoAKCh+YPmN5AO0KKuybzpQ7uXvunDtO9M26ouPqX0iQCjMUJzJhShC7ZoBvm7qLHdjqiVErHFLaSrvOV1xZUONhPfVLFfB7hVSUdTPeAhnXWUFbZUnuB4mIoIHfhIwqplC0mxJIAm2ljMac6jV8JeHhU9JrERYiNROg1HOtJO4rXF149hKEi3MNoSR4jvq9ht1GEZZbbJGqst7XBuTftoAvFfCOyoQhlREElK1kgnthMjlNW8N8I6SIGGeXJ6uUAkjgDYyZgSNe+jhrZyE3SgSO2QP4RoNOFPU00oBWXMEkwUgqggwQMoPEXHMUAgd+s68qMNiCoSYWW2yQNQAolRNxaJqfB7zuFQCsA8gKNiShCeYzKdyp0Hja9FeGcS4kKQokSbyrUWIhV9REEVN0dANjbjwTfZ78CBK14ZOpjUrE62qRvH4pQUEYEtG4CnXGwm3/JzK1i0R2ito4FKlSoTaCCBBEGx5iTPoFToZAAHLu4eigD39l7Tcv0jCSIlpIVkVHNSpKh2G3MVUx+38VhcxxDDyk+aVDoejvOXKUMkRewJkUe5aeDFB5eN6H8QFhjBYiFiFqbDgnq5SSWkJBMc6WGw201xOGxqkjqw5iFoT4LUkxFq9SW5zJPeZrk0Dvgw2W5h8EUOoS2rpVqCUrCwEmI6wJHDnXa3NjH5L0n20qC2cE2blCCeZSPdS8hb+rR90e6lSoOHZ7Z/u0fdHupeQN/Vo+6PdXaVBz9nt/Vo+6PdSOz2vq0fdHupUqDn7Ma+qb+4n3Uv2a19Wj7ifdSpUHf2c19Wj7ifdXP2c19Wj7ifdXaVAvIG/q0fdHurh2Y19U39xPupUqDi9lMnVps96En8KSdlsjRpsdyE+6lSoHDANjRtA/wj3Uv2e19Wj7o91KlQIbPbGjaPuj3Vz9mtTPRNzzyJnxilSoEcA39Wj7o91L9nt/Vo+6PdSpUCGz2/q0fdHupeQt/Vo+6PdSpUC8gb+rR90e6q52KwF5gw0FKupQbTJNrkxJpUqCcYNH0E/dFd8jb+gn7o91KlQd8jR9BP3RXRg0fQT90e6lSoO+Ro+gn7o91c8jR9BP3RSpUC8jR9BP3RXfI0fQT90UqVBwoAsAAOQtSpUqD/9k="/>
          <p:cNvSpPr>
            <a:spLocks noChangeAspect="1" noChangeArrowheads="1"/>
          </p:cNvSpPr>
          <p:nvPr/>
        </p:nvSpPr>
        <p:spPr bwMode="auto">
          <a:xfrm>
            <a:off x="63500" y="-736600"/>
            <a:ext cx="2028825" cy="1514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3562" name="Picture 10" descr="http://farm1.static.flickr.com/236/455820421_9279818fc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381000"/>
            <a:ext cx="1828800" cy="137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started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It happened when the stock markets crashed.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After this The 1930’s were known as the dirty thirties.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it happened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It started in the 1930’s.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It spread like wild fire across the globe.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it caused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Fortunes were gone in a snap.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Banks lost very large amounts of money and some even went bankrupt.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Since no one had any money or very little no one bought stuff causing several stores to go out of business.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8229600" cy="470916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http://www.youtube.com/watch?v=IWrX6kC9Nhs&amp;feature=fvsr&amp;safety_mode=true&amp;persist_safety_mode=1&amp;safe=active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Families affected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Most families were affected by the great depression.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Middle class and working class were mainly affected.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People who used to have homes now ate out of soup kitchens.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Attempts to Escape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Families moved to different countries.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They hoped to find available jobs.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Ways to get enough money for there families and themselves.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Recovering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dirty="0" smtClean="0"/>
              <a:t>When the great depression ended many people were able to get money.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Many of the men joined in the army to go fight in World War II.</a:t>
            </a:r>
          </a:p>
          <a:p>
            <a:pPr>
              <a:buFont typeface="Wingdings" pitchFamily="2" charset="2"/>
              <a:buChar char="q"/>
            </a:pPr>
            <a:endParaRPr lang="en-US" b="1" dirty="0" smtClean="0"/>
          </a:p>
          <a:p>
            <a:pPr>
              <a:buFont typeface="Wingdings" pitchFamily="2" charset="2"/>
              <a:buChar char="q"/>
            </a:pPr>
            <a:r>
              <a:rPr lang="en-US" dirty="0" smtClean="0"/>
              <a:t>Many of the women took the jobs in stores, markets, </a:t>
            </a:r>
            <a:r>
              <a:rPr lang="en-US" dirty="0" err="1" smtClean="0"/>
              <a:t>ect</a:t>
            </a:r>
            <a:r>
              <a:rPr lang="en-US" dirty="0" smtClean="0"/>
              <a:t>…</a:t>
            </a:r>
          </a:p>
          <a:p>
            <a:pPr>
              <a:buFont typeface="Wingdings" pitchFamily="2" charset="2"/>
              <a:buChar char="q"/>
            </a:pPr>
            <a:endParaRPr lang="en-US" dirty="0" smtClean="0"/>
          </a:p>
          <a:p>
            <a:pPr>
              <a:buFont typeface="Wingdings" pitchFamily="2" charset="2"/>
              <a:buChar char="q"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Works Cited</a:t>
            </a:r>
          </a:p>
          <a:p>
            <a:r>
              <a:rPr lang="en-US" i="1" dirty="0" smtClean="0"/>
              <a:t>The Canadian Encyclopedia</a:t>
            </a:r>
            <a:r>
              <a:rPr lang="en-US" dirty="0" smtClean="0"/>
              <a:t>. Web. 22 Nov. 2011. &lt;http://www.thecanadianencyclopedia.com/index.cfm?PgNm=TCE&gt;.</a:t>
            </a:r>
          </a:p>
          <a:p>
            <a:r>
              <a:rPr lang="en-US" dirty="0" smtClean="0"/>
              <a:t>"Great Depression - A Short History of the Great Depression." </a:t>
            </a:r>
            <a:r>
              <a:rPr lang="en-US" i="1" dirty="0" smtClean="0"/>
              <a:t>20th Century History</a:t>
            </a:r>
            <a:r>
              <a:rPr lang="en-US" dirty="0" smtClean="0"/>
              <a:t>. Web. 22 Nov. 2011. &lt;http://history1900s.about.com/od/1930s/p/greatdepression.htm&gt;.</a:t>
            </a:r>
          </a:p>
          <a:p>
            <a:r>
              <a:rPr lang="en-US" dirty="0" smtClean="0"/>
              <a:t>"Great Depression - A Short History of the Great Depression." </a:t>
            </a:r>
            <a:r>
              <a:rPr lang="en-US" i="1" dirty="0" smtClean="0"/>
              <a:t>20th Century History</a:t>
            </a:r>
            <a:r>
              <a:rPr lang="en-US" dirty="0" smtClean="0"/>
              <a:t>. Web. 22 Nov. 2011. &lt;http://history1900s.about.com/od/1930s/p/greatdepression.htm&gt;.</a:t>
            </a:r>
          </a:p>
          <a:p>
            <a:r>
              <a:rPr lang="en-US" dirty="0" smtClean="0"/>
              <a:t>"Great Depression." </a:t>
            </a:r>
            <a:r>
              <a:rPr lang="en-US" i="1" dirty="0" smtClean="0"/>
              <a:t>Wikipedia, the Free Encyclopedia</a:t>
            </a:r>
            <a:r>
              <a:rPr lang="en-US" dirty="0" smtClean="0"/>
              <a:t>. Web. 22 Nov. 2011. &lt;http://en.wikipedia.org/wiki/Great_Depression&gt;.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135</TotalTime>
  <Words>301</Words>
  <Application>Microsoft Office PowerPoint</Application>
  <PresentationFormat>On-screen Show (4:3)</PresentationFormat>
  <Paragraphs>47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The Great Depression</vt:lpstr>
      <vt:lpstr>How it started</vt:lpstr>
      <vt:lpstr>When it happened</vt:lpstr>
      <vt:lpstr>What it caused</vt:lpstr>
      <vt:lpstr>Slide 5</vt:lpstr>
      <vt:lpstr>Families affected</vt:lpstr>
      <vt:lpstr>Attempts to Escape</vt:lpstr>
      <vt:lpstr>Recovering</vt:lpstr>
      <vt:lpstr>Bibliography</vt:lpstr>
      <vt:lpstr>Slide 10</vt:lpstr>
    </vt:vector>
  </TitlesOfParts>
  <Company>Sunrise School Division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Great Depression</dc:title>
  <dc:creator>ICt Department</dc:creator>
  <cp:lastModifiedBy>ICt Department</cp:lastModifiedBy>
  <cp:revision>16</cp:revision>
  <dcterms:created xsi:type="dcterms:W3CDTF">2011-11-16T20:30:29Z</dcterms:created>
  <dcterms:modified xsi:type="dcterms:W3CDTF">2011-11-24T20:51:41Z</dcterms:modified>
</cp:coreProperties>
</file>